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0.jpg" ContentType="image/pn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365" r:id="rId2"/>
    <p:sldId id="366" r:id="rId3"/>
    <p:sldId id="373" r:id="rId4"/>
    <p:sldId id="1779" r:id="rId5"/>
    <p:sldId id="1798" r:id="rId6"/>
    <p:sldId id="1812" r:id="rId7"/>
    <p:sldId id="1780" r:id="rId8"/>
    <p:sldId id="1786" r:id="rId9"/>
    <p:sldId id="1787" r:id="rId10"/>
    <p:sldId id="1799" r:id="rId11"/>
    <p:sldId id="1800" r:id="rId12"/>
    <p:sldId id="1781" r:id="rId13"/>
    <p:sldId id="1801" r:id="rId14"/>
    <p:sldId id="1802" r:id="rId15"/>
    <p:sldId id="1803" r:id="rId16"/>
    <p:sldId id="1808" r:id="rId17"/>
    <p:sldId id="1782" r:id="rId18"/>
    <p:sldId id="1804" r:id="rId19"/>
    <p:sldId id="1805" r:id="rId20"/>
    <p:sldId id="1806" r:id="rId21"/>
    <p:sldId id="1809" r:id="rId22"/>
    <p:sldId id="1810" r:id="rId23"/>
    <p:sldId id="1811" r:id="rId24"/>
    <p:sldId id="37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ice Celis" initials="DC" lastIdx="1" clrIdx="0">
    <p:extLst>
      <p:ext uri="{19B8F6BF-5375-455C-9EA6-DF929625EA0E}">
        <p15:presenceInfo xmlns:p15="http://schemas.microsoft.com/office/powerpoint/2012/main" userId="47588ed7e0a770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404040"/>
    <a:srgbClr val="E6E6E6"/>
    <a:srgbClr val="181717"/>
    <a:srgbClr val="B1060F"/>
    <a:srgbClr val="E20000"/>
    <a:srgbClr val="FF0000"/>
    <a:srgbClr val="A03A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6B6E0-5B19-4897-B8BF-FCEFE8F9C86A}" v="141" dt="2023-12-07T02:16:58.0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02" autoAdjust="0"/>
    <p:restoredTop sz="92031" autoAdjust="0"/>
  </p:normalViewPr>
  <p:slideViewPr>
    <p:cSldViewPr snapToGrid="0">
      <p:cViewPr varScale="1">
        <p:scale>
          <a:sx n="156" d="100"/>
          <a:sy n="156" d="100"/>
        </p:scale>
        <p:origin x="440" y="168"/>
      </p:cViewPr>
      <p:guideLst/>
    </p:cSldViewPr>
  </p:slideViewPr>
  <p:notesTextViewPr>
    <p:cViewPr>
      <p:scale>
        <a:sx n="100" d="100"/>
        <a:sy n="100" d="100"/>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nesaan S" userId="5ba8994954c6eeb1" providerId="LiveId" clId="{BC86B6E0-5B19-4897-B8BF-FCEFE8F9C86A}"/>
    <pc:docChg chg="undo custSel addSld delSld modSld sldOrd">
      <pc:chgData name="Ganesaan S" userId="5ba8994954c6eeb1" providerId="LiveId" clId="{BC86B6E0-5B19-4897-B8BF-FCEFE8F9C86A}" dt="2023-12-07T02:16:58.083" v="4295"/>
      <pc:docMkLst>
        <pc:docMk/>
      </pc:docMkLst>
      <pc:sldChg chg="modSp mod modTransition">
        <pc:chgData name="Ganesaan S" userId="5ba8994954c6eeb1" providerId="LiveId" clId="{BC86B6E0-5B19-4897-B8BF-FCEFE8F9C86A}" dt="2023-12-06T23:12:10.786" v="153"/>
        <pc:sldMkLst>
          <pc:docMk/>
          <pc:sldMk cId="357147140" sldId="365"/>
        </pc:sldMkLst>
        <pc:picChg chg="mod">
          <ac:chgData name="Ganesaan S" userId="5ba8994954c6eeb1" providerId="LiveId" clId="{BC86B6E0-5B19-4897-B8BF-FCEFE8F9C86A}" dt="2023-12-06T18:22:45.938" v="128" actId="14100"/>
          <ac:picMkLst>
            <pc:docMk/>
            <pc:sldMk cId="357147140" sldId="365"/>
            <ac:picMk id="5" creationId="{00000000-0000-0000-0000-000000000000}"/>
          </ac:picMkLst>
        </pc:picChg>
      </pc:sldChg>
      <pc:sldChg chg="modSp modAnim">
        <pc:chgData name="Ganesaan S" userId="5ba8994954c6eeb1" providerId="LiveId" clId="{BC86B6E0-5B19-4897-B8BF-FCEFE8F9C86A}" dt="2023-12-07T00:41:45.342" v="2499" actId="20577"/>
        <pc:sldMkLst>
          <pc:docMk/>
          <pc:sldMk cId="2308793187" sldId="366"/>
        </pc:sldMkLst>
        <pc:spChg chg="mod">
          <ac:chgData name="Ganesaan S" userId="5ba8994954c6eeb1" providerId="LiveId" clId="{BC86B6E0-5B19-4897-B8BF-FCEFE8F9C86A}" dt="2023-12-07T00:41:25.175" v="2476" actId="20577"/>
          <ac:spMkLst>
            <pc:docMk/>
            <pc:sldMk cId="2308793187" sldId="366"/>
            <ac:spMk id="14" creationId="{1AB03295-F247-4E58-A99A-E9AB46CEE3AC}"/>
          </ac:spMkLst>
        </pc:spChg>
        <pc:spChg chg="mod">
          <ac:chgData name="Ganesaan S" userId="5ba8994954c6eeb1" providerId="LiveId" clId="{BC86B6E0-5B19-4897-B8BF-FCEFE8F9C86A}" dt="2023-12-07T00:41:32.390" v="2482" actId="20577"/>
          <ac:spMkLst>
            <pc:docMk/>
            <pc:sldMk cId="2308793187" sldId="366"/>
            <ac:spMk id="15" creationId="{806F342B-6293-446E-9480-43F30FF418F3}"/>
          </ac:spMkLst>
        </pc:spChg>
        <pc:spChg chg="mod">
          <ac:chgData name="Ganesaan S" userId="5ba8994954c6eeb1" providerId="LiveId" clId="{BC86B6E0-5B19-4897-B8BF-FCEFE8F9C86A}" dt="2023-12-07T00:41:37.452" v="2488" actId="20577"/>
          <ac:spMkLst>
            <pc:docMk/>
            <pc:sldMk cId="2308793187" sldId="366"/>
            <ac:spMk id="16" creationId="{C46FF401-EF89-4D3B-A943-3D6C4404F32B}"/>
          </ac:spMkLst>
        </pc:spChg>
        <pc:spChg chg="mod">
          <ac:chgData name="Ganesaan S" userId="5ba8994954c6eeb1" providerId="LiveId" clId="{BC86B6E0-5B19-4897-B8BF-FCEFE8F9C86A}" dt="2023-12-07T00:41:45.342" v="2499" actId="20577"/>
          <ac:spMkLst>
            <pc:docMk/>
            <pc:sldMk cId="2308793187" sldId="366"/>
            <ac:spMk id="17" creationId="{1BCDB6E7-C4FF-490B-A7BE-B943FF994FEC}"/>
          </ac:spMkLst>
        </pc:spChg>
      </pc:sldChg>
      <pc:sldChg chg="delSp del mod">
        <pc:chgData name="Ganesaan S" userId="5ba8994954c6eeb1" providerId="LiveId" clId="{BC86B6E0-5B19-4897-B8BF-FCEFE8F9C86A}" dt="2023-12-07T02:12:03.676" v="4244" actId="47"/>
        <pc:sldMkLst>
          <pc:docMk/>
          <pc:sldMk cId="3423412039" sldId="367"/>
        </pc:sldMkLst>
        <pc:spChg chg="del">
          <ac:chgData name="Ganesaan S" userId="5ba8994954c6eeb1" providerId="LiveId" clId="{BC86B6E0-5B19-4897-B8BF-FCEFE8F9C86A}" dt="2023-12-06T18:07:11.773" v="3" actId="478"/>
          <ac:spMkLst>
            <pc:docMk/>
            <pc:sldMk cId="3423412039" sldId="367"/>
            <ac:spMk id="5" creationId="{00000000-0000-0000-0000-000000000000}"/>
          </ac:spMkLst>
        </pc:spChg>
      </pc:sldChg>
      <pc:sldChg chg="del">
        <pc:chgData name="Ganesaan S" userId="5ba8994954c6eeb1" providerId="LiveId" clId="{BC86B6E0-5B19-4897-B8BF-FCEFE8F9C86A}" dt="2023-12-07T02:12:03.676" v="4244" actId="47"/>
        <pc:sldMkLst>
          <pc:docMk/>
          <pc:sldMk cId="210967391" sldId="368"/>
        </pc:sldMkLst>
      </pc:sldChg>
      <pc:sldChg chg="del ord">
        <pc:chgData name="Ganesaan S" userId="5ba8994954c6eeb1" providerId="LiveId" clId="{BC86B6E0-5B19-4897-B8BF-FCEFE8F9C86A}" dt="2023-12-07T02:12:03.676" v="4244" actId="47"/>
        <pc:sldMkLst>
          <pc:docMk/>
          <pc:sldMk cId="3235273340" sldId="369"/>
        </pc:sldMkLst>
      </pc:sldChg>
      <pc:sldChg chg="del ord">
        <pc:chgData name="Ganesaan S" userId="5ba8994954c6eeb1" providerId="LiveId" clId="{BC86B6E0-5B19-4897-B8BF-FCEFE8F9C86A}" dt="2023-12-07T02:12:03.676" v="4244" actId="47"/>
        <pc:sldMkLst>
          <pc:docMk/>
          <pc:sldMk cId="3772894041" sldId="370"/>
        </pc:sldMkLst>
      </pc:sldChg>
      <pc:sldChg chg="addSp delSp modSp mod ord modTransition">
        <pc:chgData name="Ganesaan S" userId="5ba8994954c6eeb1" providerId="LiveId" clId="{BC86B6E0-5B19-4897-B8BF-FCEFE8F9C86A}" dt="2023-12-07T02:16:58.083" v="4295"/>
        <pc:sldMkLst>
          <pc:docMk/>
          <pc:sldMk cId="4261950205" sldId="373"/>
        </pc:sldMkLst>
        <pc:spChg chg="add del mod">
          <ac:chgData name="Ganesaan S" userId="5ba8994954c6eeb1" providerId="LiveId" clId="{BC86B6E0-5B19-4897-B8BF-FCEFE8F9C86A}" dt="2023-12-06T23:19:56.903" v="225" actId="478"/>
          <ac:spMkLst>
            <pc:docMk/>
            <pc:sldMk cId="4261950205" sldId="373"/>
            <ac:spMk id="4" creationId="{D4956DC6-529F-4E0D-5A92-35292EA060C1}"/>
          </ac:spMkLst>
        </pc:spChg>
        <pc:spChg chg="del">
          <ac:chgData name="Ganesaan S" userId="5ba8994954c6eeb1" providerId="LiveId" clId="{BC86B6E0-5B19-4897-B8BF-FCEFE8F9C86A}" dt="2023-12-06T18:19:05.069" v="103" actId="478"/>
          <ac:spMkLst>
            <pc:docMk/>
            <pc:sldMk cId="4261950205" sldId="373"/>
            <ac:spMk id="11" creationId="{5D8CF615-E758-DFEB-4B7E-52891557157E}"/>
          </ac:spMkLst>
        </pc:spChg>
        <pc:spChg chg="del">
          <ac:chgData name="Ganesaan S" userId="5ba8994954c6eeb1" providerId="LiveId" clId="{BC86B6E0-5B19-4897-B8BF-FCEFE8F9C86A}" dt="2023-12-06T18:19:05.069" v="103" actId="478"/>
          <ac:spMkLst>
            <pc:docMk/>
            <pc:sldMk cId="4261950205" sldId="373"/>
            <ac:spMk id="12" creationId="{58BC3537-074A-1228-01D6-5690C8FF1161}"/>
          </ac:spMkLst>
        </pc:spChg>
        <pc:spChg chg="del">
          <ac:chgData name="Ganesaan S" userId="5ba8994954c6eeb1" providerId="LiveId" clId="{BC86B6E0-5B19-4897-B8BF-FCEFE8F9C86A}" dt="2023-12-06T18:19:05.069" v="103" actId="478"/>
          <ac:spMkLst>
            <pc:docMk/>
            <pc:sldMk cId="4261950205" sldId="373"/>
            <ac:spMk id="13" creationId="{24E78589-093E-95BD-908D-E9953C633EB8}"/>
          </ac:spMkLst>
        </pc:spChg>
        <pc:spChg chg="del">
          <ac:chgData name="Ganesaan S" userId="5ba8994954c6eeb1" providerId="LiveId" clId="{BC86B6E0-5B19-4897-B8BF-FCEFE8F9C86A}" dt="2023-12-06T18:19:05.069" v="103" actId="478"/>
          <ac:spMkLst>
            <pc:docMk/>
            <pc:sldMk cId="4261950205" sldId="373"/>
            <ac:spMk id="14" creationId="{5480775C-27D6-6549-C82B-068A3D3B670D}"/>
          </ac:spMkLst>
        </pc:spChg>
        <pc:spChg chg="del">
          <ac:chgData name="Ganesaan S" userId="5ba8994954c6eeb1" providerId="LiveId" clId="{BC86B6E0-5B19-4897-B8BF-FCEFE8F9C86A}" dt="2023-12-06T18:19:05.069" v="103" actId="478"/>
          <ac:spMkLst>
            <pc:docMk/>
            <pc:sldMk cId="4261950205" sldId="373"/>
            <ac:spMk id="15" creationId="{427344CA-EEC4-F70E-19A1-1C71F8448B95}"/>
          </ac:spMkLst>
        </pc:spChg>
        <pc:spChg chg="del">
          <ac:chgData name="Ganesaan S" userId="5ba8994954c6eeb1" providerId="LiveId" clId="{BC86B6E0-5B19-4897-B8BF-FCEFE8F9C86A}" dt="2023-12-06T18:19:05.069" v="103" actId="478"/>
          <ac:spMkLst>
            <pc:docMk/>
            <pc:sldMk cId="4261950205" sldId="373"/>
            <ac:spMk id="16" creationId="{31B2D1BC-39A1-8930-3A75-3DB58A9F9FD6}"/>
          </ac:spMkLst>
        </pc:spChg>
        <pc:spChg chg="del">
          <ac:chgData name="Ganesaan S" userId="5ba8994954c6eeb1" providerId="LiveId" clId="{BC86B6E0-5B19-4897-B8BF-FCEFE8F9C86A}" dt="2023-12-06T18:19:05.069" v="103" actId="478"/>
          <ac:spMkLst>
            <pc:docMk/>
            <pc:sldMk cId="4261950205" sldId="373"/>
            <ac:spMk id="17" creationId="{87DBB0F1-E5FE-4D21-5266-1380AB02FA08}"/>
          </ac:spMkLst>
        </pc:spChg>
        <pc:spChg chg="del">
          <ac:chgData name="Ganesaan S" userId="5ba8994954c6eeb1" providerId="LiveId" clId="{BC86B6E0-5B19-4897-B8BF-FCEFE8F9C86A}" dt="2023-12-06T18:19:05.069" v="103" actId="478"/>
          <ac:spMkLst>
            <pc:docMk/>
            <pc:sldMk cId="4261950205" sldId="373"/>
            <ac:spMk id="18" creationId="{3F7440E3-6087-C432-736B-584023C2D8BD}"/>
          </ac:spMkLst>
        </pc:spChg>
        <pc:spChg chg="del">
          <ac:chgData name="Ganesaan S" userId="5ba8994954c6eeb1" providerId="LiveId" clId="{BC86B6E0-5B19-4897-B8BF-FCEFE8F9C86A}" dt="2023-12-06T18:19:05.069" v="103" actId="478"/>
          <ac:spMkLst>
            <pc:docMk/>
            <pc:sldMk cId="4261950205" sldId="373"/>
            <ac:spMk id="20" creationId="{59202BF4-E138-AA93-68CA-58BB36C54A27}"/>
          </ac:spMkLst>
        </pc:spChg>
        <pc:spChg chg="mod">
          <ac:chgData name="Ganesaan S" userId="5ba8994954c6eeb1" providerId="LiveId" clId="{BC86B6E0-5B19-4897-B8BF-FCEFE8F9C86A}" dt="2023-12-06T23:55:14.621" v="1072" actId="20577"/>
          <ac:spMkLst>
            <pc:docMk/>
            <pc:sldMk cId="4261950205" sldId="373"/>
            <ac:spMk id="23" creationId="{7C34AA1A-2AA0-4F33-9003-37259AB66C1A}"/>
          </ac:spMkLst>
        </pc:spChg>
        <pc:spChg chg="mod">
          <ac:chgData name="Ganesaan S" userId="5ba8994954c6eeb1" providerId="LiveId" clId="{BC86B6E0-5B19-4897-B8BF-FCEFE8F9C86A}" dt="2023-12-06T23:16:32.044" v="204" actId="403"/>
          <ac:spMkLst>
            <pc:docMk/>
            <pc:sldMk cId="4261950205" sldId="373"/>
            <ac:spMk id="24" creationId="{4E8D1F40-9D7D-4D13-AF27-2F69F82A5763}"/>
          </ac:spMkLst>
        </pc:spChg>
        <pc:spChg chg="mod">
          <ac:chgData name="Ganesaan S" userId="5ba8994954c6eeb1" providerId="LiveId" clId="{BC86B6E0-5B19-4897-B8BF-FCEFE8F9C86A}" dt="2023-12-06T23:17:36.439" v="210" actId="403"/>
          <ac:spMkLst>
            <pc:docMk/>
            <pc:sldMk cId="4261950205" sldId="373"/>
            <ac:spMk id="25" creationId="{24938009-178B-4C1C-810D-6E9BDE4A3472}"/>
          </ac:spMkLst>
        </pc:spChg>
        <pc:spChg chg="del">
          <ac:chgData name="Ganesaan S" userId="5ba8994954c6eeb1" providerId="LiveId" clId="{BC86B6E0-5B19-4897-B8BF-FCEFE8F9C86A}" dt="2023-12-06T18:07:03.450" v="2" actId="478"/>
          <ac:spMkLst>
            <pc:docMk/>
            <pc:sldMk cId="4261950205" sldId="373"/>
            <ac:spMk id="26" creationId="{00000000-0000-0000-0000-000000000000}"/>
          </ac:spMkLst>
        </pc:spChg>
        <pc:spChg chg="mod">
          <ac:chgData name="Ganesaan S" userId="5ba8994954c6eeb1" providerId="LiveId" clId="{BC86B6E0-5B19-4897-B8BF-FCEFE8F9C86A}" dt="2023-12-06T23:16:10.448" v="200" actId="6549"/>
          <ac:spMkLst>
            <pc:docMk/>
            <pc:sldMk cId="4261950205" sldId="373"/>
            <ac:spMk id="37" creationId="{C3C17FAC-4649-45DF-8F93-97727ACC2E2E}"/>
          </ac:spMkLst>
        </pc:spChg>
        <pc:spChg chg="mod">
          <ac:chgData name="Ganesaan S" userId="5ba8994954c6eeb1" providerId="LiveId" clId="{BC86B6E0-5B19-4897-B8BF-FCEFE8F9C86A}" dt="2023-12-06T18:17:13.466" v="35" actId="20577"/>
          <ac:spMkLst>
            <pc:docMk/>
            <pc:sldMk cId="4261950205" sldId="373"/>
            <ac:spMk id="38" creationId="{00000000-0000-0000-0000-000000000000}"/>
          </ac:spMkLst>
        </pc:spChg>
        <pc:spChg chg="mod">
          <ac:chgData name="Ganesaan S" userId="5ba8994954c6eeb1" providerId="LiveId" clId="{BC86B6E0-5B19-4897-B8BF-FCEFE8F9C86A}" dt="2023-12-06T23:53:55.341" v="1046" actId="20577"/>
          <ac:spMkLst>
            <pc:docMk/>
            <pc:sldMk cId="4261950205" sldId="373"/>
            <ac:spMk id="39" creationId="{00000000-0000-0000-0000-000000000000}"/>
          </ac:spMkLst>
        </pc:spChg>
        <pc:spChg chg="mod">
          <ac:chgData name="Ganesaan S" userId="5ba8994954c6eeb1" providerId="LiveId" clId="{BC86B6E0-5B19-4897-B8BF-FCEFE8F9C86A}" dt="2023-12-06T18:06:47.466" v="1" actId="20577"/>
          <ac:spMkLst>
            <pc:docMk/>
            <pc:sldMk cId="4261950205" sldId="373"/>
            <ac:spMk id="40" creationId="{00000000-0000-0000-0000-000000000000}"/>
          </ac:spMkLst>
        </pc:spChg>
        <pc:grpChg chg="del">
          <ac:chgData name="Ganesaan S" userId="5ba8994954c6eeb1" providerId="LiveId" clId="{BC86B6E0-5B19-4897-B8BF-FCEFE8F9C86A}" dt="2023-12-06T18:24:45.851" v="129" actId="478"/>
          <ac:grpSpMkLst>
            <pc:docMk/>
            <pc:sldMk cId="4261950205" sldId="373"/>
            <ac:grpSpMk id="48" creationId="{00000000-0000-0000-0000-000000000000}"/>
          </ac:grpSpMkLst>
        </pc:grpChg>
        <pc:picChg chg="add mod ord modCrop">
          <ac:chgData name="Ganesaan S" userId="5ba8994954c6eeb1" providerId="LiveId" clId="{BC86B6E0-5B19-4897-B8BF-FCEFE8F9C86A}" dt="2023-12-06T23:53:31.355" v="1014" actId="167"/>
          <ac:picMkLst>
            <pc:docMk/>
            <pc:sldMk cId="4261950205" sldId="373"/>
            <ac:picMk id="3" creationId="{D6570A65-FEE5-2B78-5569-7623DA12EE28}"/>
          </ac:picMkLst>
        </pc:picChg>
        <pc:picChg chg="add del mod">
          <ac:chgData name="Ganesaan S" userId="5ba8994954c6eeb1" providerId="LiveId" clId="{BC86B6E0-5B19-4897-B8BF-FCEFE8F9C86A}" dt="2023-12-07T00:50:18.325" v="2775" actId="21"/>
          <ac:picMkLst>
            <pc:docMk/>
            <pc:sldMk cId="4261950205" sldId="373"/>
            <ac:picMk id="5" creationId="{CE628BDE-E09B-AE10-295F-37A6251E67B5}"/>
          </ac:picMkLst>
        </pc:picChg>
      </pc:sldChg>
      <pc:sldChg chg="del ord">
        <pc:chgData name="Ganesaan S" userId="5ba8994954c6eeb1" providerId="LiveId" clId="{BC86B6E0-5B19-4897-B8BF-FCEFE8F9C86A}" dt="2023-12-07T02:12:03.676" v="4244" actId="47"/>
        <pc:sldMkLst>
          <pc:docMk/>
          <pc:sldMk cId="61534703" sldId="375"/>
        </pc:sldMkLst>
      </pc:sldChg>
      <pc:sldChg chg="del ord">
        <pc:chgData name="Ganesaan S" userId="5ba8994954c6eeb1" providerId="LiveId" clId="{BC86B6E0-5B19-4897-B8BF-FCEFE8F9C86A}" dt="2023-12-07T02:12:03.676" v="4244" actId="47"/>
        <pc:sldMkLst>
          <pc:docMk/>
          <pc:sldMk cId="1283135470" sldId="376"/>
        </pc:sldMkLst>
      </pc:sldChg>
      <pc:sldChg chg="addSp delSp modSp mod ord modTransition setBg delAnim">
        <pc:chgData name="Ganesaan S" userId="5ba8994954c6eeb1" providerId="LiveId" clId="{BC86B6E0-5B19-4897-B8BF-FCEFE8F9C86A}" dt="2023-12-07T02:16:58.083" v="4295"/>
        <pc:sldMkLst>
          <pc:docMk/>
          <pc:sldMk cId="1415496600" sldId="377"/>
        </pc:sldMkLst>
        <pc:spChg chg="add del mod">
          <ac:chgData name="Ganesaan S" userId="5ba8994954c6eeb1" providerId="LiveId" clId="{BC86B6E0-5B19-4897-B8BF-FCEFE8F9C86A}" dt="2023-12-07T02:10:46.621" v="4211" actId="478"/>
          <ac:spMkLst>
            <pc:docMk/>
            <pc:sldMk cId="1415496600" sldId="377"/>
            <ac:spMk id="4" creationId="{86E0BB29-7C5D-FB55-F6DF-005989ED44C3}"/>
          </ac:spMkLst>
        </pc:spChg>
        <pc:spChg chg="add del mod">
          <ac:chgData name="Ganesaan S" userId="5ba8994954c6eeb1" providerId="LiveId" clId="{BC86B6E0-5B19-4897-B8BF-FCEFE8F9C86A}" dt="2023-12-07T02:14:41.732" v="4291"/>
          <ac:spMkLst>
            <pc:docMk/>
            <pc:sldMk cId="1415496600" sldId="377"/>
            <ac:spMk id="5" creationId="{94A56DF2-E918-D401-0870-FA25CEFB1FD8}"/>
          </ac:spMkLst>
        </pc:spChg>
        <pc:spChg chg="add del mod">
          <ac:chgData name="Ganesaan S" userId="5ba8994954c6eeb1" providerId="LiveId" clId="{BC86B6E0-5B19-4897-B8BF-FCEFE8F9C86A}" dt="2023-12-07T02:14:41.732" v="4291"/>
          <ac:spMkLst>
            <pc:docMk/>
            <pc:sldMk cId="1415496600" sldId="377"/>
            <ac:spMk id="6" creationId="{88C4280E-BB77-AC0C-FE0E-18319FF9CF39}"/>
          </ac:spMkLst>
        </pc:spChg>
        <pc:spChg chg="mod">
          <ac:chgData name="Ganesaan S" userId="5ba8994954c6eeb1" providerId="LiveId" clId="{BC86B6E0-5B19-4897-B8BF-FCEFE8F9C86A}" dt="2023-12-07T02:14:52.603" v="4292" actId="1076"/>
          <ac:spMkLst>
            <pc:docMk/>
            <pc:sldMk cId="1415496600" sldId="377"/>
            <ac:spMk id="7" creationId="{B4C2AC91-B14B-CBD0-113C-A00BB9CCA4F8}"/>
          </ac:spMkLst>
        </pc:spChg>
        <pc:spChg chg="del mod">
          <ac:chgData name="Ganesaan S" userId="5ba8994954c6eeb1" providerId="LiveId" clId="{BC86B6E0-5B19-4897-B8BF-FCEFE8F9C86A}" dt="2023-12-07T02:09:45.163" v="4207" actId="478"/>
          <ac:spMkLst>
            <pc:docMk/>
            <pc:sldMk cId="1415496600" sldId="377"/>
            <ac:spMk id="11" creationId="{00000000-0000-0000-0000-000000000000}"/>
          </ac:spMkLst>
        </pc:spChg>
        <pc:picChg chg="add del mod">
          <ac:chgData name="Ganesaan S" userId="5ba8994954c6eeb1" providerId="LiveId" clId="{BC86B6E0-5B19-4897-B8BF-FCEFE8F9C86A}" dt="2023-12-07T02:11:21.784" v="4241" actId="478"/>
          <ac:picMkLst>
            <pc:docMk/>
            <pc:sldMk cId="1415496600" sldId="377"/>
            <ac:picMk id="3" creationId="{DA9CC2B6-157F-AE3E-27E1-18E58BA2E907}"/>
          </ac:picMkLst>
        </pc:picChg>
      </pc:sldChg>
      <pc:sldChg chg="del">
        <pc:chgData name="Ganesaan S" userId="5ba8994954c6eeb1" providerId="LiveId" clId="{BC86B6E0-5B19-4897-B8BF-FCEFE8F9C86A}" dt="2023-12-06T18:11:20.989" v="10" actId="47"/>
        <pc:sldMkLst>
          <pc:docMk/>
          <pc:sldMk cId="0" sldId="1772"/>
        </pc:sldMkLst>
      </pc:sldChg>
      <pc:sldChg chg="addSp delSp modSp mod ord modTransition delAnim modAnim">
        <pc:chgData name="Ganesaan S" userId="5ba8994954c6eeb1" providerId="LiveId" clId="{BC86B6E0-5B19-4897-B8BF-FCEFE8F9C86A}" dt="2023-12-07T02:16:58.083" v="4295"/>
        <pc:sldMkLst>
          <pc:docMk/>
          <pc:sldMk cId="3957459354" sldId="1779"/>
        </pc:sldMkLst>
        <pc:spChg chg="del mod">
          <ac:chgData name="Ganesaan S" userId="5ba8994954c6eeb1" providerId="LiveId" clId="{BC86B6E0-5B19-4897-B8BF-FCEFE8F9C86A}" dt="2023-12-06T23:17:49.351" v="212" actId="478"/>
          <ac:spMkLst>
            <pc:docMk/>
            <pc:sldMk cId="3957459354" sldId="1779"/>
            <ac:spMk id="2" creationId="{00000000-0000-0000-0000-000000000000}"/>
          </ac:spMkLst>
        </pc:spChg>
        <pc:spChg chg="add mod">
          <ac:chgData name="Ganesaan S" userId="5ba8994954c6eeb1" providerId="LiveId" clId="{BC86B6E0-5B19-4897-B8BF-FCEFE8F9C86A}" dt="2023-12-06T23:50:05.166" v="1013" actId="20577"/>
          <ac:spMkLst>
            <pc:docMk/>
            <pc:sldMk cId="3957459354" sldId="1779"/>
            <ac:spMk id="3" creationId="{C04B3C06-6C42-E2D5-2241-07B661CF6D74}"/>
          </ac:spMkLst>
        </pc:spChg>
        <pc:spChg chg="mod">
          <ac:chgData name="Ganesaan S" userId="5ba8994954c6eeb1" providerId="LiveId" clId="{BC86B6E0-5B19-4897-B8BF-FCEFE8F9C86A}" dt="2023-12-06T23:21:25.285" v="246" actId="20577"/>
          <ac:spMkLst>
            <pc:docMk/>
            <pc:sldMk cId="3957459354" sldId="1779"/>
            <ac:spMk id="5" creationId="{A7EA37E6-21CD-F604-8891-6D770A948AB8}"/>
          </ac:spMkLst>
        </pc:spChg>
        <pc:grpChg chg="del">
          <ac:chgData name="Ganesaan S" userId="5ba8994954c6eeb1" providerId="LiveId" clId="{BC86B6E0-5B19-4897-B8BF-FCEFE8F9C86A}" dt="2023-12-06T18:24:50.087" v="130" actId="478"/>
          <ac:grpSpMkLst>
            <pc:docMk/>
            <pc:sldMk cId="3957459354" sldId="1779"/>
            <ac:grpSpMk id="3" creationId="{00000000-0000-0000-0000-000000000000}"/>
          </ac:grpSpMkLst>
        </pc:grpChg>
      </pc:sldChg>
      <pc:sldChg chg="addSp delSp modSp add mod modTransition">
        <pc:chgData name="Ganesaan S" userId="5ba8994954c6eeb1" providerId="LiveId" clId="{BC86B6E0-5B19-4897-B8BF-FCEFE8F9C86A}" dt="2023-12-07T02:16:58.083" v="4295"/>
        <pc:sldMkLst>
          <pc:docMk/>
          <pc:sldMk cId="1835173142" sldId="1780"/>
        </pc:sldMkLst>
        <pc:spChg chg="del">
          <ac:chgData name="Ganesaan S" userId="5ba8994954c6eeb1" providerId="LiveId" clId="{BC86B6E0-5B19-4897-B8BF-FCEFE8F9C86A}" dt="2023-12-06T18:18:58.893" v="102" actId="478"/>
          <ac:spMkLst>
            <pc:docMk/>
            <pc:sldMk cId="1835173142" sldId="1780"/>
            <ac:spMk id="11" creationId="{5D8CF615-E758-DFEB-4B7E-52891557157E}"/>
          </ac:spMkLst>
        </pc:spChg>
        <pc:spChg chg="del">
          <ac:chgData name="Ganesaan S" userId="5ba8994954c6eeb1" providerId="LiveId" clId="{BC86B6E0-5B19-4897-B8BF-FCEFE8F9C86A}" dt="2023-12-06T18:18:58.893" v="102" actId="478"/>
          <ac:spMkLst>
            <pc:docMk/>
            <pc:sldMk cId="1835173142" sldId="1780"/>
            <ac:spMk id="12" creationId="{58BC3537-074A-1228-01D6-5690C8FF1161}"/>
          </ac:spMkLst>
        </pc:spChg>
        <pc:spChg chg="del">
          <ac:chgData name="Ganesaan S" userId="5ba8994954c6eeb1" providerId="LiveId" clId="{BC86B6E0-5B19-4897-B8BF-FCEFE8F9C86A}" dt="2023-12-06T18:18:58.893" v="102" actId="478"/>
          <ac:spMkLst>
            <pc:docMk/>
            <pc:sldMk cId="1835173142" sldId="1780"/>
            <ac:spMk id="13" creationId="{24E78589-093E-95BD-908D-E9953C633EB8}"/>
          </ac:spMkLst>
        </pc:spChg>
        <pc:spChg chg="del">
          <ac:chgData name="Ganesaan S" userId="5ba8994954c6eeb1" providerId="LiveId" clId="{BC86B6E0-5B19-4897-B8BF-FCEFE8F9C86A}" dt="2023-12-06T18:18:58.893" v="102" actId="478"/>
          <ac:spMkLst>
            <pc:docMk/>
            <pc:sldMk cId="1835173142" sldId="1780"/>
            <ac:spMk id="14" creationId="{5480775C-27D6-6549-C82B-068A3D3B670D}"/>
          </ac:spMkLst>
        </pc:spChg>
        <pc:spChg chg="del">
          <ac:chgData name="Ganesaan S" userId="5ba8994954c6eeb1" providerId="LiveId" clId="{BC86B6E0-5B19-4897-B8BF-FCEFE8F9C86A}" dt="2023-12-06T18:18:58.893" v="102" actId="478"/>
          <ac:spMkLst>
            <pc:docMk/>
            <pc:sldMk cId="1835173142" sldId="1780"/>
            <ac:spMk id="15" creationId="{427344CA-EEC4-F70E-19A1-1C71F8448B95}"/>
          </ac:spMkLst>
        </pc:spChg>
        <pc:spChg chg="del">
          <ac:chgData name="Ganesaan S" userId="5ba8994954c6eeb1" providerId="LiveId" clId="{BC86B6E0-5B19-4897-B8BF-FCEFE8F9C86A}" dt="2023-12-06T18:18:58.893" v="102" actId="478"/>
          <ac:spMkLst>
            <pc:docMk/>
            <pc:sldMk cId="1835173142" sldId="1780"/>
            <ac:spMk id="16" creationId="{31B2D1BC-39A1-8930-3A75-3DB58A9F9FD6}"/>
          </ac:spMkLst>
        </pc:spChg>
        <pc:spChg chg="del">
          <ac:chgData name="Ganesaan S" userId="5ba8994954c6eeb1" providerId="LiveId" clId="{BC86B6E0-5B19-4897-B8BF-FCEFE8F9C86A}" dt="2023-12-06T18:18:58.893" v="102" actId="478"/>
          <ac:spMkLst>
            <pc:docMk/>
            <pc:sldMk cId="1835173142" sldId="1780"/>
            <ac:spMk id="17" creationId="{87DBB0F1-E5FE-4D21-5266-1380AB02FA08}"/>
          </ac:spMkLst>
        </pc:spChg>
        <pc:spChg chg="del">
          <ac:chgData name="Ganesaan S" userId="5ba8994954c6eeb1" providerId="LiveId" clId="{BC86B6E0-5B19-4897-B8BF-FCEFE8F9C86A}" dt="2023-12-06T18:18:58.893" v="102" actId="478"/>
          <ac:spMkLst>
            <pc:docMk/>
            <pc:sldMk cId="1835173142" sldId="1780"/>
            <ac:spMk id="18" creationId="{3F7440E3-6087-C432-736B-584023C2D8BD}"/>
          </ac:spMkLst>
        </pc:spChg>
        <pc:spChg chg="del">
          <ac:chgData name="Ganesaan S" userId="5ba8994954c6eeb1" providerId="LiveId" clId="{BC86B6E0-5B19-4897-B8BF-FCEFE8F9C86A}" dt="2023-12-06T18:18:58.893" v="102" actId="478"/>
          <ac:spMkLst>
            <pc:docMk/>
            <pc:sldMk cId="1835173142" sldId="1780"/>
            <ac:spMk id="20" creationId="{59202BF4-E138-AA93-68CA-58BB36C54A27}"/>
          </ac:spMkLst>
        </pc:spChg>
        <pc:spChg chg="mod">
          <ac:chgData name="Ganesaan S" userId="5ba8994954c6eeb1" providerId="LiveId" clId="{BC86B6E0-5B19-4897-B8BF-FCEFE8F9C86A}" dt="2023-12-06T18:17:38.491" v="54" actId="20577"/>
          <ac:spMkLst>
            <pc:docMk/>
            <pc:sldMk cId="1835173142" sldId="1780"/>
            <ac:spMk id="23" creationId="{7C34AA1A-2AA0-4F33-9003-37259AB66C1A}"/>
          </ac:spMkLst>
        </pc:spChg>
        <pc:spChg chg="del">
          <ac:chgData name="Ganesaan S" userId="5ba8994954c6eeb1" providerId="LiveId" clId="{BC86B6E0-5B19-4897-B8BF-FCEFE8F9C86A}" dt="2023-12-07T00:50:40.824" v="2780" actId="478"/>
          <ac:spMkLst>
            <pc:docMk/>
            <pc:sldMk cId="1835173142" sldId="1780"/>
            <ac:spMk id="24" creationId="{4E8D1F40-9D7D-4D13-AF27-2F69F82A5763}"/>
          </ac:spMkLst>
        </pc:spChg>
        <pc:spChg chg="del">
          <ac:chgData name="Ganesaan S" userId="5ba8994954c6eeb1" providerId="LiveId" clId="{BC86B6E0-5B19-4897-B8BF-FCEFE8F9C86A}" dt="2023-12-07T00:50:43.746" v="2781" actId="478"/>
          <ac:spMkLst>
            <pc:docMk/>
            <pc:sldMk cId="1835173142" sldId="1780"/>
            <ac:spMk id="25" creationId="{24938009-178B-4C1C-810D-6E9BDE4A3472}"/>
          </ac:spMkLst>
        </pc:spChg>
        <pc:spChg chg="del">
          <ac:chgData name="Ganesaan S" userId="5ba8994954c6eeb1" providerId="LiveId" clId="{BC86B6E0-5B19-4897-B8BF-FCEFE8F9C86A}" dt="2023-12-07T00:07:55.855" v="1211" actId="478"/>
          <ac:spMkLst>
            <pc:docMk/>
            <pc:sldMk cId="1835173142" sldId="1780"/>
            <ac:spMk id="37" creationId="{C3C17FAC-4649-45DF-8F93-97727ACC2E2E}"/>
          </ac:spMkLst>
        </pc:spChg>
        <pc:spChg chg="mod">
          <ac:chgData name="Ganesaan S" userId="5ba8994954c6eeb1" providerId="LiveId" clId="{BC86B6E0-5B19-4897-B8BF-FCEFE8F9C86A}" dt="2023-12-06T18:19:09.558" v="105" actId="20577"/>
          <ac:spMkLst>
            <pc:docMk/>
            <pc:sldMk cId="1835173142" sldId="1780"/>
            <ac:spMk id="38" creationId="{00000000-0000-0000-0000-000000000000}"/>
          </ac:spMkLst>
        </pc:spChg>
        <pc:grpChg chg="del">
          <ac:chgData name="Ganesaan S" userId="5ba8994954c6eeb1" providerId="LiveId" clId="{BC86B6E0-5B19-4897-B8BF-FCEFE8F9C86A}" dt="2023-12-06T18:25:06.970" v="134" actId="478"/>
          <ac:grpSpMkLst>
            <pc:docMk/>
            <pc:sldMk cId="1835173142" sldId="1780"/>
            <ac:grpSpMk id="48" creationId="{00000000-0000-0000-0000-000000000000}"/>
          </ac:grpSpMkLst>
        </pc:grpChg>
        <pc:picChg chg="add mod ord">
          <ac:chgData name="Ganesaan S" userId="5ba8994954c6eeb1" providerId="LiveId" clId="{BC86B6E0-5B19-4897-B8BF-FCEFE8F9C86A}" dt="2023-12-07T00:50:37.647" v="2779" actId="167"/>
          <ac:picMkLst>
            <pc:docMk/>
            <pc:sldMk cId="1835173142" sldId="1780"/>
            <ac:picMk id="2" creationId="{54437B89-D8F6-3C98-1C2F-9F740E0C93A2}"/>
          </ac:picMkLst>
        </pc:picChg>
      </pc:sldChg>
      <pc:sldChg chg="addSp delSp modSp add mod modTransition">
        <pc:chgData name="Ganesaan S" userId="5ba8994954c6eeb1" providerId="LiveId" clId="{BC86B6E0-5B19-4897-B8BF-FCEFE8F9C86A}" dt="2023-12-07T02:16:58.083" v="4295"/>
        <pc:sldMkLst>
          <pc:docMk/>
          <pc:sldMk cId="2682023199" sldId="1781"/>
        </pc:sldMkLst>
        <pc:spChg chg="del">
          <ac:chgData name="Ganesaan S" userId="5ba8994954c6eeb1" providerId="LiveId" clId="{BC86B6E0-5B19-4897-B8BF-FCEFE8F9C86A}" dt="2023-12-06T18:18:53.153" v="101" actId="478"/>
          <ac:spMkLst>
            <pc:docMk/>
            <pc:sldMk cId="2682023199" sldId="1781"/>
            <ac:spMk id="11" creationId="{5D8CF615-E758-DFEB-4B7E-52891557157E}"/>
          </ac:spMkLst>
        </pc:spChg>
        <pc:spChg chg="del">
          <ac:chgData name="Ganesaan S" userId="5ba8994954c6eeb1" providerId="LiveId" clId="{BC86B6E0-5B19-4897-B8BF-FCEFE8F9C86A}" dt="2023-12-06T18:18:53.153" v="101" actId="478"/>
          <ac:spMkLst>
            <pc:docMk/>
            <pc:sldMk cId="2682023199" sldId="1781"/>
            <ac:spMk id="12" creationId="{58BC3537-074A-1228-01D6-5690C8FF1161}"/>
          </ac:spMkLst>
        </pc:spChg>
        <pc:spChg chg="del">
          <ac:chgData name="Ganesaan S" userId="5ba8994954c6eeb1" providerId="LiveId" clId="{BC86B6E0-5B19-4897-B8BF-FCEFE8F9C86A}" dt="2023-12-06T18:18:53.153" v="101" actId="478"/>
          <ac:spMkLst>
            <pc:docMk/>
            <pc:sldMk cId="2682023199" sldId="1781"/>
            <ac:spMk id="13" creationId="{24E78589-093E-95BD-908D-E9953C633EB8}"/>
          </ac:spMkLst>
        </pc:spChg>
        <pc:spChg chg="del">
          <ac:chgData name="Ganesaan S" userId="5ba8994954c6eeb1" providerId="LiveId" clId="{BC86B6E0-5B19-4897-B8BF-FCEFE8F9C86A}" dt="2023-12-06T18:18:53.153" v="101" actId="478"/>
          <ac:spMkLst>
            <pc:docMk/>
            <pc:sldMk cId="2682023199" sldId="1781"/>
            <ac:spMk id="14" creationId="{5480775C-27D6-6549-C82B-068A3D3B670D}"/>
          </ac:spMkLst>
        </pc:spChg>
        <pc:spChg chg="del">
          <ac:chgData name="Ganesaan S" userId="5ba8994954c6eeb1" providerId="LiveId" clId="{BC86B6E0-5B19-4897-B8BF-FCEFE8F9C86A}" dt="2023-12-06T18:18:53.153" v="101" actId="478"/>
          <ac:spMkLst>
            <pc:docMk/>
            <pc:sldMk cId="2682023199" sldId="1781"/>
            <ac:spMk id="15" creationId="{427344CA-EEC4-F70E-19A1-1C71F8448B95}"/>
          </ac:spMkLst>
        </pc:spChg>
        <pc:spChg chg="del">
          <ac:chgData name="Ganesaan S" userId="5ba8994954c6eeb1" providerId="LiveId" clId="{BC86B6E0-5B19-4897-B8BF-FCEFE8F9C86A}" dt="2023-12-06T18:18:53.153" v="101" actId="478"/>
          <ac:spMkLst>
            <pc:docMk/>
            <pc:sldMk cId="2682023199" sldId="1781"/>
            <ac:spMk id="16" creationId="{31B2D1BC-39A1-8930-3A75-3DB58A9F9FD6}"/>
          </ac:spMkLst>
        </pc:spChg>
        <pc:spChg chg="del">
          <ac:chgData name="Ganesaan S" userId="5ba8994954c6eeb1" providerId="LiveId" clId="{BC86B6E0-5B19-4897-B8BF-FCEFE8F9C86A}" dt="2023-12-06T18:18:53.153" v="101" actId="478"/>
          <ac:spMkLst>
            <pc:docMk/>
            <pc:sldMk cId="2682023199" sldId="1781"/>
            <ac:spMk id="17" creationId="{87DBB0F1-E5FE-4D21-5266-1380AB02FA08}"/>
          </ac:spMkLst>
        </pc:spChg>
        <pc:spChg chg="del">
          <ac:chgData name="Ganesaan S" userId="5ba8994954c6eeb1" providerId="LiveId" clId="{BC86B6E0-5B19-4897-B8BF-FCEFE8F9C86A}" dt="2023-12-06T18:18:53.153" v="101" actId="478"/>
          <ac:spMkLst>
            <pc:docMk/>
            <pc:sldMk cId="2682023199" sldId="1781"/>
            <ac:spMk id="18" creationId="{3F7440E3-6087-C432-736B-584023C2D8BD}"/>
          </ac:spMkLst>
        </pc:spChg>
        <pc:spChg chg="del">
          <ac:chgData name="Ganesaan S" userId="5ba8994954c6eeb1" providerId="LiveId" clId="{BC86B6E0-5B19-4897-B8BF-FCEFE8F9C86A}" dt="2023-12-06T18:18:53.153" v="101" actId="478"/>
          <ac:spMkLst>
            <pc:docMk/>
            <pc:sldMk cId="2682023199" sldId="1781"/>
            <ac:spMk id="20" creationId="{59202BF4-E138-AA93-68CA-58BB36C54A27}"/>
          </ac:spMkLst>
        </pc:spChg>
        <pc:spChg chg="mod">
          <ac:chgData name="Ganesaan S" userId="5ba8994954c6eeb1" providerId="LiveId" clId="{BC86B6E0-5B19-4897-B8BF-FCEFE8F9C86A}" dt="2023-12-06T18:18:03.509" v="75" actId="20577"/>
          <ac:spMkLst>
            <pc:docMk/>
            <pc:sldMk cId="2682023199" sldId="1781"/>
            <ac:spMk id="23" creationId="{7C34AA1A-2AA0-4F33-9003-37259AB66C1A}"/>
          </ac:spMkLst>
        </pc:spChg>
        <pc:spChg chg="del">
          <ac:chgData name="Ganesaan S" userId="5ba8994954c6eeb1" providerId="LiveId" clId="{BC86B6E0-5B19-4897-B8BF-FCEFE8F9C86A}" dt="2023-12-07T01:02:37.540" v="3039" actId="478"/>
          <ac:spMkLst>
            <pc:docMk/>
            <pc:sldMk cId="2682023199" sldId="1781"/>
            <ac:spMk id="24" creationId="{4E8D1F40-9D7D-4D13-AF27-2F69F82A5763}"/>
          </ac:spMkLst>
        </pc:spChg>
        <pc:spChg chg="del">
          <ac:chgData name="Ganesaan S" userId="5ba8994954c6eeb1" providerId="LiveId" clId="{BC86B6E0-5B19-4897-B8BF-FCEFE8F9C86A}" dt="2023-12-07T01:02:40.048" v="3040" actId="478"/>
          <ac:spMkLst>
            <pc:docMk/>
            <pc:sldMk cId="2682023199" sldId="1781"/>
            <ac:spMk id="25" creationId="{24938009-178B-4C1C-810D-6E9BDE4A3472}"/>
          </ac:spMkLst>
        </pc:spChg>
        <pc:spChg chg="del">
          <ac:chgData name="Ganesaan S" userId="5ba8994954c6eeb1" providerId="LiveId" clId="{BC86B6E0-5B19-4897-B8BF-FCEFE8F9C86A}" dt="2023-12-07T01:54:22.582" v="3850" actId="478"/>
          <ac:spMkLst>
            <pc:docMk/>
            <pc:sldMk cId="2682023199" sldId="1781"/>
            <ac:spMk id="37" creationId="{C3C17FAC-4649-45DF-8F93-97727ACC2E2E}"/>
          </ac:spMkLst>
        </pc:spChg>
        <pc:spChg chg="mod">
          <ac:chgData name="Ganesaan S" userId="5ba8994954c6eeb1" providerId="LiveId" clId="{BC86B6E0-5B19-4897-B8BF-FCEFE8F9C86A}" dt="2023-12-06T18:19:13.816" v="107" actId="20577"/>
          <ac:spMkLst>
            <pc:docMk/>
            <pc:sldMk cId="2682023199" sldId="1781"/>
            <ac:spMk id="38" creationId="{00000000-0000-0000-0000-000000000000}"/>
          </ac:spMkLst>
        </pc:spChg>
        <pc:grpChg chg="del">
          <ac:chgData name="Ganesaan S" userId="5ba8994954c6eeb1" providerId="LiveId" clId="{BC86B6E0-5B19-4897-B8BF-FCEFE8F9C86A}" dt="2023-12-06T18:26:46.018" v="139" actId="478"/>
          <ac:grpSpMkLst>
            <pc:docMk/>
            <pc:sldMk cId="2682023199" sldId="1781"/>
            <ac:grpSpMk id="48" creationId="{00000000-0000-0000-0000-000000000000}"/>
          </ac:grpSpMkLst>
        </pc:grpChg>
        <pc:picChg chg="add mod ord">
          <ac:chgData name="Ganesaan S" userId="5ba8994954c6eeb1" providerId="LiveId" clId="{BC86B6E0-5B19-4897-B8BF-FCEFE8F9C86A}" dt="2023-12-07T01:03:10.054" v="3044" actId="1076"/>
          <ac:picMkLst>
            <pc:docMk/>
            <pc:sldMk cId="2682023199" sldId="1781"/>
            <ac:picMk id="2" creationId="{27699552-F891-333B-80E1-04582E071299}"/>
          </ac:picMkLst>
        </pc:picChg>
      </pc:sldChg>
      <pc:sldChg chg="addSp delSp modSp add mod modTransition">
        <pc:chgData name="Ganesaan S" userId="5ba8994954c6eeb1" providerId="LiveId" clId="{BC86B6E0-5B19-4897-B8BF-FCEFE8F9C86A}" dt="2023-12-07T02:16:58.083" v="4295"/>
        <pc:sldMkLst>
          <pc:docMk/>
          <pc:sldMk cId="3098645763" sldId="1782"/>
        </pc:sldMkLst>
        <pc:spChg chg="del">
          <ac:chgData name="Ganesaan S" userId="5ba8994954c6eeb1" providerId="LiveId" clId="{BC86B6E0-5B19-4897-B8BF-FCEFE8F9C86A}" dt="2023-12-06T18:18:37.617" v="100" actId="478"/>
          <ac:spMkLst>
            <pc:docMk/>
            <pc:sldMk cId="3098645763" sldId="1782"/>
            <ac:spMk id="11" creationId="{5D8CF615-E758-DFEB-4B7E-52891557157E}"/>
          </ac:spMkLst>
        </pc:spChg>
        <pc:spChg chg="del">
          <ac:chgData name="Ganesaan S" userId="5ba8994954c6eeb1" providerId="LiveId" clId="{BC86B6E0-5B19-4897-B8BF-FCEFE8F9C86A}" dt="2023-12-06T18:18:37.617" v="100" actId="478"/>
          <ac:spMkLst>
            <pc:docMk/>
            <pc:sldMk cId="3098645763" sldId="1782"/>
            <ac:spMk id="12" creationId="{58BC3537-074A-1228-01D6-5690C8FF1161}"/>
          </ac:spMkLst>
        </pc:spChg>
        <pc:spChg chg="del">
          <ac:chgData name="Ganesaan S" userId="5ba8994954c6eeb1" providerId="LiveId" clId="{BC86B6E0-5B19-4897-B8BF-FCEFE8F9C86A}" dt="2023-12-06T18:18:37.617" v="100" actId="478"/>
          <ac:spMkLst>
            <pc:docMk/>
            <pc:sldMk cId="3098645763" sldId="1782"/>
            <ac:spMk id="13" creationId="{24E78589-093E-95BD-908D-E9953C633EB8}"/>
          </ac:spMkLst>
        </pc:spChg>
        <pc:spChg chg="del">
          <ac:chgData name="Ganesaan S" userId="5ba8994954c6eeb1" providerId="LiveId" clId="{BC86B6E0-5B19-4897-B8BF-FCEFE8F9C86A}" dt="2023-12-06T18:18:37.617" v="100" actId="478"/>
          <ac:spMkLst>
            <pc:docMk/>
            <pc:sldMk cId="3098645763" sldId="1782"/>
            <ac:spMk id="14" creationId="{5480775C-27D6-6549-C82B-068A3D3B670D}"/>
          </ac:spMkLst>
        </pc:spChg>
        <pc:spChg chg="del">
          <ac:chgData name="Ganesaan S" userId="5ba8994954c6eeb1" providerId="LiveId" clId="{BC86B6E0-5B19-4897-B8BF-FCEFE8F9C86A}" dt="2023-12-06T18:18:37.617" v="100" actId="478"/>
          <ac:spMkLst>
            <pc:docMk/>
            <pc:sldMk cId="3098645763" sldId="1782"/>
            <ac:spMk id="15" creationId="{427344CA-EEC4-F70E-19A1-1C71F8448B95}"/>
          </ac:spMkLst>
        </pc:spChg>
        <pc:spChg chg="del">
          <ac:chgData name="Ganesaan S" userId="5ba8994954c6eeb1" providerId="LiveId" clId="{BC86B6E0-5B19-4897-B8BF-FCEFE8F9C86A}" dt="2023-12-06T18:18:37.617" v="100" actId="478"/>
          <ac:spMkLst>
            <pc:docMk/>
            <pc:sldMk cId="3098645763" sldId="1782"/>
            <ac:spMk id="16" creationId="{31B2D1BC-39A1-8930-3A75-3DB58A9F9FD6}"/>
          </ac:spMkLst>
        </pc:spChg>
        <pc:spChg chg="del">
          <ac:chgData name="Ganesaan S" userId="5ba8994954c6eeb1" providerId="LiveId" clId="{BC86B6E0-5B19-4897-B8BF-FCEFE8F9C86A}" dt="2023-12-06T18:18:37.617" v="100" actId="478"/>
          <ac:spMkLst>
            <pc:docMk/>
            <pc:sldMk cId="3098645763" sldId="1782"/>
            <ac:spMk id="17" creationId="{87DBB0F1-E5FE-4D21-5266-1380AB02FA08}"/>
          </ac:spMkLst>
        </pc:spChg>
        <pc:spChg chg="del">
          <ac:chgData name="Ganesaan S" userId="5ba8994954c6eeb1" providerId="LiveId" clId="{BC86B6E0-5B19-4897-B8BF-FCEFE8F9C86A}" dt="2023-12-06T18:18:37.617" v="100" actId="478"/>
          <ac:spMkLst>
            <pc:docMk/>
            <pc:sldMk cId="3098645763" sldId="1782"/>
            <ac:spMk id="18" creationId="{3F7440E3-6087-C432-736B-584023C2D8BD}"/>
          </ac:spMkLst>
        </pc:spChg>
        <pc:spChg chg="del">
          <ac:chgData name="Ganesaan S" userId="5ba8994954c6eeb1" providerId="LiveId" clId="{BC86B6E0-5B19-4897-B8BF-FCEFE8F9C86A}" dt="2023-12-06T18:18:37.617" v="100" actId="478"/>
          <ac:spMkLst>
            <pc:docMk/>
            <pc:sldMk cId="3098645763" sldId="1782"/>
            <ac:spMk id="20" creationId="{59202BF4-E138-AA93-68CA-58BB36C54A27}"/>
          </ac:spMkLst>
        </pc:spChg>
        <pc:spChg chg="mod">
          <ac:chgData name="Ganesaan S" userId="5ba8994954c6eeb1" providerId="LiveId" clId="{BC86B6E0-5B19-4897-B8BF-FCEFE8F9C86A}" dt="2023-12-07T01:38:55.842" v="3573" actId="20577"/>
          <ac:spMkLst>
            <pc:docMk/>
            <pc:sldMk cId="3098645763" sldId="1782"/>
            <ac:spMk id="23" creationId="{7C34AA1A-2AA0-4F33-9003-37259AB66C1A}"/>
          </ac:spMkLst>
        </pc:spChg>
        <pc:spChg chg="del">
          <ac:chgData name="Ganesaan S" userId="5ba8994954c6eeb1" providerId="LiveId" clId="{BC86B6E0-5B19-4897-B8BF-FCEFE8F9C86A}" dt="2023-12-07T01:39:39.030" v="3574" actId="478"/>
          <ac:spMkLst>
            <pc:docMk/>
            <pc:sldMk cId="3098645763" sldId="1782"/>
            <ac:spMk id="24" creationId="{4E8D1F40-9D7D-4D13-AF27-2F69F82A5763}"/>
          </ac:spMkLst>
        </pc:spChg>
        <pc:spChg chg="del">
          <ac:chgData name="Ganesaan S" userId="5ba8994954c6eeb1" providerId="LiveId" clId="{BC86B6E0-5B19-4897-B8BF-FCEFE8F9C86A}" dt="2023-12-07T01:39:42.095" v="3575" actId="478"/>
          <ac:spMkLst>
            <pc:docMk/>
            <pc:sldMk cId="3098645763" sldId="1782"/>
            <ac:spMk id="25" creationId="{24938009-178B-4C1C-810D-6E9BDE4A3472}"/>
          </ac:spMkLst>
        </pc:spChg>
        <pc:spChg chg="del">
          <ac:chgData name="Ganesaan S" userId="5ba8994954c6eeb1" providerId="LiveId" clId="{BC86B6E0-5B19-4897-B8BF-FCEFE8F9C86A}" dt="2023-12-07T01:54:17.400" v="3849" actId="478"/>
          <ac:spMkLst>
            <pc:docMk/>
            <pc:sldMk cId="3098645763" sldId="1782"/>
            <ac:spMk id="37" creationId="{C3C17FAC-4649-45DF-8F93-97727ACC2E2E}"/>
          </ac:spMkLst>
        </pc:spChg>
        <pc:spChg chg="mod">
          <ac:chgData name="Ganesaan S" userId="5ba8994954c6eeb1" providerId="LiveId" clId="{BC86B6E0-5B19-4897-B8BF-FCEFE8F9C86A}" dt="2023-12-07T01:54:02.528" v="3844" actId="20577"/>
          <ac:spMkLst>
            <pc:docMk/>
            <pc:sldMk cId="3098645763" sldId="1782"/>
            <ac:spMk id="38" creationId="{00000000-0000-0000-0000-000000000000}"/>
          </ac:spMkLst>
        </pc:spChg>
        <pc:grpChg chg="del">
          <ac:chgData name="Ganesaan S" userId="5ba8994954c6eeb1" providerId="LiveId" clId="{BC86B6E0-5B19-4897-B8BF-FCEFE8F9C86A}" dt="2023-12-06T18:27:05.651" v="144" actId="478"/>
          <ac:grpSpMkLst>
            <pc:docMk/>
            <pc:sldMk cId="3098645763" sldId="1782"/>
            <ac:grpSpMk id="48" creationId="{00000000-0000-0000-0000-000000000000}"/>
          </ac:grpSpMkLst>
        </pc:grpChg>
        <pc:picChg chg="add mod ord">
          <ac:chgData name="Ganesaan S" userId="5ba8994954c6eeb1" providerId="LiveId" clId="{BC86B6E0-5B19-4897-B8BF-FCEFE8F9C86A}" dt="2023-12-07T01:40:01.415" v="3579" actId="1076"/>
          <ac:picMkLst>
            <pc:docMk/>
            <pc:sldMk cId="3098645763" sldId="1782"/>
            <ac:picMk id="2" creationId="{8A4122D9-EE2C-34EF-A0EF-9B15E4492C5D}"/>
          </ac:picMkLst>
        </pc:picChg>
      </pc:sldChg>
      <pc:sldChg chg="delSp add del mod ord">
        <pc:chgData name="Ganesaan S" userId="5ba8994954c6eeb1" providerId="LiveId" clId="{BC86B6E0-5B19-4897-B8BF-FCEFE8F9C86A}" dt="2023-12-06T23:18:01.125" v="216" actId="47"/>
        <pc:sldMkLst>
          <pc:docMk/>
          <pc:sldMk cId="3191416544" sldId="1783"/>
        </pc:sldMkLst>
        <pc:grpChg chg="del">
          <ac:chgData name="Ganesaan S" userId="5ba8994954c6eeb1" providerId="LiveId" clId="{BC86B6E0-5B19-4897-B8BF-FCEFE8F9C86A}" dt="2023-12-06T18:25:03.021" v="133" actId="478"/>
          <ac:grpSpMkLst>
            <pc:docMk/>
            <pc:sldMk cId="3191416544" sldId="1783"/>
            <ac:grpSpMk id="3" creationId="{00000000-0000-0000-0000-000000000000}"/>
          </ac:grpSpMkLst>
        </pc:grpChg>
      </pc:sldChg>
      <pc:sldChg chg="delSp modSp add del mod delAnim modAnim">
        <pc:chgData name="Ganesaan S" userId="5ba8994954c6eeb1" providerId="LiveId" clId="{BC86B6E0-5B19-4897-B8BF-FCEFE8F9C86A}" dt="2023-12-06T23:18:01.125" v="216" actId="47"/>
        <pc:sldMkLst>
          <pc:docMk/>
          <pc:sldMk cId="228758017" sldId="1784"/>
        </pc:sldMkLst>
        <pc:spChg chg="del mod">
          <ac:chgData name="Ganesaan S" userId="5ba8994954c6eeb1" providerId="LiveId" clId="{BC86B6E0-5B19-4897-B8BF-FCEFE8F9C86A}" dt="2023-12-06T23:17:56.495" v="215"/>
          <ac:spMkLst>
            <pc:docMk/>
            <pc:sldMk cId="228758017" sldId="1784"/>
            <ac:spMk id="2" creationId="{00000000-0000-0000-0000-000000000000}"/>
          </ac:spMkLst>
        </pc:spChg>
        <pc:grpChg chg="del">
          <ac:chgData name="Ganesaan S" userId="5ba8994954c6eeb1" providerId="LiveId" clId="{BC86B6E0-5B19-4897-B8BF-FCEFE8F9C86A}" dt="2023-12-06T18:24:53.693" v="131" actId="478"/>
          <ac:grpSpMkLst>
            <pc:docMk/>
            <pc:sldMk cId="228758017" sldId="1784"/>
            <ac:grpSpMk id="3" creationId="{00000000-0000-0000-0000-000000000000}"/>
          </ac:grpSpMkLst>
        </pc:grpChg>
      </pc:sldChg>
      <pc:sldChg chg="delSp add del mod">
        <pc:chgData name="Ganesaan S" userId="5ba8994954c6eeb1" providerId="LiveId" clId="{BC86B6E0-5B19-4897-B8BF-FCEFE8F9C86A}" dt="2023-12-06T23:18:01.125" v="216" actId="47"/>
        <pc:sldMkLst>
          <pc:docMk/>
          <pc:sldMk cId="2225945064" sldId="1785"/>
        </pc:sldMkLst>
        <pc:grpChg chg="del">
          <ac:chgData name="Ganesaan S" userId="5ba8994954c6eeb1" providerId="LiveId" clId="{BC86B6E0-5B19-4897-B8BF-FCEFE8F9C86A}" dt="2023-12-06T18:24:58.878" v="132" actId="478"/>
          <ac:grpSpMkLst>
            <pc:docMk/>
            <pc:sldMk cId="2225945064" sldId="1785"/>
            <ac:grpSpMk id="3" creationId="{00000000-0000-0000-0000-000000000000}"/>
          </ac:grpSpMkLst>
        </pc:grpChg>
      </pc:sldChg>
      <pc:sldChg chg="addSp delSp modSp add mod ord modTransition delAnim modAnim">
        <pc:chgData name="Ganesaan S" userId="5ba8994954c6eeb1" providerId="LiveId" clId="{BC86B6E0-5B19-4897-B8BF-FCEFE8F9C86A}" dt="2023-12-07T02:16:58.083" v="4295"/>
        <pc:sldMkLst>
          <pc:docMk/>
          <pc:sldMk cId="147972121" sldId="1786"/>
        </pc:sldMkLst>
        <pc:spChg chg="del mod">
          <ac:chgData name="Ganesaan S" userId="5ba8994954c6eeb1" providerId="LiveId" clId="{BC86B6E0-5B19-4897-B8BF-FCEFE8F9C86A}" dt="2023-12-07T00:06:42.215" v="1198" actId="478"/>
          <ac:spMkLst>
            <pc:docMk/>
            <pc:sldMk cId="147972121" sldId="1786"/>
            <ac:spMk id="2" creationId="{00000000-0000-0000-0000-000000000000}"/>
          </ac:spMkLst>
        </pc:spChg>
        <pc:spChg chg="mod">
          <ac:chgData name="Ganesaan S" userId="5ba8994954c6eeb1" providerId="LiveId" clId="{BC86B6E0-5B19-4897-B8BF-FCEFE8F9C86A}" dt="2023-12-07T00:02:36.165" v="1171" actId="20577"/>
          <ac:spMkLst>
            <pc:docMk/>
            <pc:sldMk cId="147972121" sldId="1786"/>
            <ac:spMk id="5" creationId="{A7EA37E6-21CD-F604-8891-6D770A948AB8}"/>
          </ac:spMkLst>
        </pc:spChg>
        <pc:spChg chg="add mod">
          <ac:chgData name="Ganesaan S" userId="5ba8994954c6eeb1" providerId="LiveId" clId="{BC86B6E0-5B19-4897-B8BF-FCEFE8F9C86A}" dt="2023-12-07T00:06:21.565" v="1196" actId="1076"/>
          <ac:spMkLst>
            <pc:docMk/>
            <pc:sldMk cId="147972121" sldId="1786"/>
            <ac:spMk id="7" creationId="{4DAB3626-9063-9A2B-5A8C-067F7502F36A}"/>
          </ac:spMkLst>
        </pc:spChg>
        <pc:spChg chg="add del mod">
          <ac:chgData name="Ganesaan S" userId="5ba8994954c6eeb1" providerId="LiveId" clId="{BC86B6E0-5B19-4897-B8BF-FCEFE8F9C86A}" dt="2023-12-07T00:04:43.696" v="1177"/>
          <ac:spMkLst>
            <pc:docMk/>
            <pc:sldMk cId="147972121" sldId="1786"/>
            <ac:spMk id="8" creationId="{DEFA018F-1FE5-1FD4-7780-8DA0E927A658}"/>
          </ac:spMkLst>
        </pc:spChg>
        <pc:spChg chg="add del mod">
          <ac:chgData name="Ganesaan S" userId="5ba8994954c6eeb1" providerId="LiveId" clId="{BC86B6E0-5B19-4897-B8BF-FCEFE8F9C86A}" dt="2023-12-07T00:15:45.744" v="1248" actId="21"/>
          <ac:spMkLst>
            <pc:docMk/>
            <pc:sldMk cId="147972121" sldId="1786"/>
            <ac:spMk id="11" creationId="{B84DD9C4-2479-E529-BE10-2C0840C11B7E}"/>
          </ac:spMkLst>
        </pc:spChg>
        <pc:grpChg chg="del">
          <ac:chgData name="Ganesaan S" userId="5ba8994954c6eeb1" providerId="LiveId" clId="{BC86B6E0-5B19-4897-B8BF-FCEFE8F9C86A}" dt="2023-12-06T18:26:30.960" v="135" actId="478"/>
          <ac:grpSpMkLst>
            <pc:docMk/>
            <pc:sldMk cId="147972121" sldId="1786"/>
            <ac:grpSpMk id="3" creationId="{00000000-0000-0000-0000-000000000000}"/>
          </ac:grpSpMkLst>
        </pc:grpChg>
        <pc:picChg chg="add del mod">
          <ac:chgData name="Ganesaan S" userId="5ba8994954c6eeb1" providerId="LiveId" clId="{BC86B6E0-5B19-4897-B8BF-FCEFE8F9C86A}" dt="2023-12-07T00:09:38.477" v="1212" actId="478"/>
          <ac:picMkLst>
            <pc:docMk/>
            <pc:sldMk cId="147972121" sldId="1786"/>
            <ac:picMk id="6" creationId="{4859D2A4-E7B3-D047-4F2D-51DD6A41E71E}"/>
          </ac:picMkLst>
        </pc:picChg>
        <pc:picChg chg="add mod">
          <ac:chgData name="Ganesaan S" userId="5ba8994954c6eeb1" providerId="LiveId" clId="{BC86B6E0-5B19-4897-B8BF-FCEFE8F9C86A}" dt="2023-12-07T00:10:30.579" v="1218" actId="1076"/>
          <ac:picMkLst>
            <pc:docMk/>
            <pc:sldMk cId="147972121" sldId="1786"/>
            <ac:picMk id="10" creationId="{7CDB956B-6719-C63E-ABFC-0985609E5F47}"/>
          </ac:picMkLst>
        </pc:picChg>
      </pc:sldChg>
      <pc:sldChg chg="addSp delSp modSp add mod ord replId modTransition delAnim modNotesTx">
        <pc:chgData name="Ganesaan S" userId="5ba8994954c6eeb1" providerId="LiveId" clId="{BC86B6E0-5B19-4897-B8BF-FCEFE8F9C86A}" dt="2023-12-07T02:16:58.083" v="4295"/>
        <pc:sldMkLst>
          <pc:docMk/>
          <pc:sldMk cId="564439623" sldId="1787"/>
        </pc:sldMkLst>
        <pc:spChg chg="del">
          <ac:chgData name="Ganesaan S" userId="5ba8994954c6eeb1" providerId="LiveId" clId="{BC86B6E0-5B19-4897-B8BF-FCEFE8F9C86A}" dt="2023-12-07T00:06:52.565" v="1199" actId="478"/>
          <ac:spMkLst>
            <pc:docMk/>
            <pc:sldMk cId="564439623" sldId="1787"/>
            <ac:spMk id="2" creationId="{00000000-0000-0000-0000-000000000000}"/>
          </ac:spMkLst>
        </pc:spChg>
        <pc:spChg chg="mod">
          <ac:chgData name="Ganesaan S" userId="5ba8994954c6eeb1" providerId="LiveId" clId="{BC86B6E0-5B19-4897-B8BF-FCEFE8F9C86A}" dt="2023-12-07T00:15:35.167" v="1246" actId="20577"/>
          <ac:spMkLst>
            <pc:docMk/>
            <pc:sldMk cId="564439623" sldId="1787"/>
            <ac:spMk id="5" creationId="{A7EA37E6-21CD-F604-8891-6D770A948AB8}"/>
          </ac:spMkLst>
        </pc:spChg>
        <pc:spChg chg="add mod">
          <ac:chgData name="Ganesaan S" userId="5ba8994954c6eeb1" providerId="LiveId" clId="{BC86B6E0-5B19-4897-B8BF-FCEFE8F9C86A}" dt="2023-12-07T00:20:44.554" v="1658" actId="313"/>
          <ac:spMkLst>
            <pc:docMk/>
            <pc:sldMk cId="564439623" sldId="1787"/>
            <ac:spMk id="7" creationId="{F91B9431-8985-1150-681A-205B0F6FF668}"/>
          </ac:spMkLst>
        </pc:spChg>
        <pc:spChg chg="add del mod">
          <ac:chgData name="Ganesaan S" userId="5ba8994954c6eeb1" providerId="LiveId" clId="{BC86B6E0-5B19-4897-B8BF-FCEFE8F9C86A}" dt="2023-12-07T00:31:44.505" v="1745" actId="21"/>
          <ac:spMkLst>
            <pc:docMk/>
            <pc:sldMk cId="564439623" sldId="1787"/>
            <ac:spMk id="8" creationId="{871215E7-7CBB-9451-B5FC-DE8C069A4886}"/>
          </ac:spMkLst>
        </pc:spChg>
        <pc:grpChg chg="del">
          <ac:chgData name="Ganesaan S" userId="5ba8994954c6eeb1" providerId="LiveId" clId="{BC86B6E0-5B19-4897-B8BF-FCEFE8F9C86A}" dt="2023-12-06T18:26:35.740" v="136" actId="478"/>
          <ac:grpSpMkLst>
            <pc:docMk/>
            <pc:sldMk cId="564439623" sldId="1787"/>
            <ac:grpSpMk id="3" creationId="{00000000-0000-0000-0000-000000000000}"/>
          </ac:grpSpMkLst>
        </pc:grpChg>
        <pc:picChg chg="add mod">
          <ac:chgData name="Ganesaan S" userId="5ba8994954c6eeb1" providerId="LiveId" clId="{BC86B6E0-5B19-4897-B8BF-FCEFE8F9C86A}" dt="2023-12-07T00:25:03.718" v="1661" actId="1076"/>
          <ac:picMkLst>
            <pc:docMk/>
            <pc:sldMk cId="564439623" sldId="1787"/>
            <ac:picMk id="6" creationId="{40A663D4-D9ED-9B36-EE35-C0BEE98C42B6}"/>
          </ac:picMkLst>
        </pc:picChg>
      </pc:sldChg>
      <pc:sldChg chg="delSp add del mod ord replId">
        <pc:chgData name="Ganesaan S" userId="5ba8994954c6eeb1" providerId="LiveId" clId="{BC86B6E0-5B19-4897-B8BF-FCEFE8F9C86A}" dt="2023-12-07T00:06:55.985" v="1200" actId="47"/>
        <pc:sldMkLst>
          <pc:docMk/>
          <pc:sldMk cId="2667842228" sldId="1788"/>
        </pc:sldMkLst>
        <pc:grpChg chg="del">
          <ac:chgData name="Ganesaan S" userId="5ba8994954c6eeb1" providerId="LiveId" clId="{BC86B6E0-5B19-4897-B8BF-FCEFE8F9C86A}" dt="2023-12-06T18:26:42.398" v="138" actId="478"/>
          <ac:grpSpMkLst>
            <pc:docMk/>
            <pc:sldMk cId="2667842228" sldId="1788"/>
            <ac:grpSpMk id="3" creationId="{00000000-0000-0000-0000-000000000000}"/>
          </ac:grpSpMkLst>
        </pc:grpChg>
      </pc:sldChg>
      <pc:sldChg chg="delSp add del mod ord replId">
        <pc:chgData name="Ganesaan S" userId="5ba8994954c6eeb1" providerId="LiveId" clId="{BC86B6E0-5B19-4897-B8BF-FCEFE8F9C86A}" dt="2023-12-07T00:06:55.985" v="1200" actId="47"/>
        <pc:sldMkLst>
          <pc:docMk/>
          <pc:sldMk cId="3049061255" sldId="1789"/>
        </pc:sldMkLst>
        <pc:grpChg chg="del">
          <ac:chgData name="Ganesaan S" userId="5ba8994954c6eeb1" providerId="LiveId" clId="{BC86B6E0-5B19-4897-B8BF-FCEFE8F9C86A}" dt="2023-12-06T18:26:39.169" v="137" actId="478"/>
          <ac:grpSpMkLst>
            <pc:docMk/>
            <pc:sldMk cId="3049061255" sldId="1789"/>
            <ac:grpSpMk id="3" creationId="{00000000-0000-0000-0000-000000000000}"/>
          </ac:grpSpMkLst>
        </pc:grpChg>
      </pc:sldChg>
      <pc:sldChg chg="delSp add del mod ord">
        <pc:chgData name="Ganesaan S" userId="5ba8994954c6eeb1" providerId="LiveId" clId="{BC86B6E0-5B19-4897-B8BF-FCEFE8F9C86A}" dt="2023-12-07T00:07:03.044" v="1201" actId="47"/>
        <pc:sldMkLst>
          <pc:docMk/>
          <pc:sldMk cId="2300511025" sldId="1790"/>
        </pc:sldMkLst>
        <pc:grpChg chg="del">
          <ac:chgData name="Ganesaan S" userId="5ba8994954c6eeb1" providerId="LiveId" clId="{BC86B6E0-5B19-4897-B8BF-FCEFE8F9C86A}" dt="2023-12-06T18:26:50.006" v="140" actId="478"/>
          <ac:grpSpMkLst>
            <pc:docMk/>
            <pc:sldMk cId="2300511025" sldId="1790"/>
            <ac:grpSpMk id="3" creationId="{00000000-0000-0000-0000-000000000000}"/>
          </ac:grpSpMkLst>
        </pc:grpChg>
      </pc:sldChg>
      <pc:sldChg chg="delSp add del mod ord replId">
        <pc:chgData name="Ganesaan S" userId="5ba8994954c6eeb1" providerId="LiveId" clId="{BC86B6E0-5B19-4897-B8BF-FCEFE8F9C86A}" dt="2023-12-07T00:07:03.044" v="1201" actId="47"/>
        <pc:sldMkLst>
          <pc:docMk/>
          <pc:sldMk cId="741407198" sldId="1791"/>
        </pc:sldMkLst>
        <pc:grpChg chg="del">
          <ac:chgData name="Ganesaan S" userId="5ba8994954c6eeb1" providerId="LiveId" clId="{BC86B6E0-5B19-4897-B8BF-FCEFE8F9C86A}" dt="2023-12-06T18:26:53.750" v="141" actId="478"/>
          <ac:grpSpMkLst>
            <pc:docMk/>
            <pc:sldMk cId="741407198" sldId="1791"/>
            <ac:grpSpMk id="3" creationId="{00000000-0000-0000-0000-000000000000}"/>
          </ac:grpSpMkLst>
        </pc:grpChg>
      </pc:sldChg>
      <pc:sldChg chg="delSp add del mod ord replId">
        <pc:chgData name="Ganesaan S" userId="5ba8994954c6eeb1" providerId="LiveId" clId="{BC86B6E0-5B19-4897-B8BF-FCEFE8F9C86A}" dt="2023-12-07T00:07:03.044" v="1201" actId="47"/>
        <pc:sldMkLst>
          <pc:docMk/>
          <pc:sldMk cId="1786915976" sldId="1792"/>
        </pc:sldMkLst>
        <pc:grpChg chg="del">
          <ac:chgData name="Ganesaan S" userId="5ba8994954c6eeb1" providerId="LiveId" clId="{BC86B6E0-5B19-4897-B8BF-FCEFE8F9C86A}" dt="2023-12-06T18:26:57.072" v="142" actId="478"/>
          <ac:grpSpMkLst>
            <pc:docMk/>
            <pc:sldMk cId="1786915976" sldId="1792"/>
            <ac:grpSpMk id="3" creationId="{00000000-0000-0000-0000-000000000000}"/>
          </ac:grpSpMkLst>
        </pc:grpChg>
      </pc:sldChg>
      <pc:sldChg chg="delSp add del mod ord replId">
        <pc:chgData name="Ganesaan S" userId="5ba8994954c6eeb1" providerId="LiveId" clId="{BC86B6E0-5B19-4897-B8BF-FCEFE8F9C86A}" dt="2023-12-07T00:07:03.044" v="1201" actId="47"/>
        <pc:sldMkLst>
          <pc:docMk/>
          <pc:sldMk cId="273596691" sldId="1793"/>
        </pc:sldMkLst>
        <pc:grpChg chg="del">
          <ac:chgData name="Ganesaan S" userId="5ba8994954c6eeb1" providerId="LiveId" clId="{BC86B6E0-5B19-4897-B8BF-FCEFE8F9C86A}" dt="2023-12-06T18:27:00.983" v="143" actId="478"/>
          <ac:grpSpMkLst>
            <pc:docMk/>
            <pc:sldMk cId="273596691" sldId="1793"/>
            <ac:grpSpMk id="3" creationId="{00000000-0000-0000-0000-000000000000}"/>
          </ac:grpSpMkLst>
        </pc:grpChg>
      </pc:sldChg>
      <pc:sldChg chg="delSp add del mod ord">
        <pc:chgData name="Ganesaan S" userId="5ba8994954c6eeb1" providerId="LiveId" clId="{BC86B6E0-5B19-4897-B8BF-FCEFE8F9C86A}" dt="2023-12-07T00:07:08.865" v="1202" actId="47"/>
        <pc:sldMkLst>
          <pc:docMk/>
          <pc:sldMk cId="2002683654" sldId="1794"/>
        </pc:sldMkLst>
        <pc:grpChg chg="del">
          <ac:chgData name="Ganesaan S" userId="5ba8994954c6eeb1" providerId="LiveId" clId="{BC86B6E0-5B19-4897-B8BF-FCEFE8F9C86A}" dt="2023-12-06T18:27:09.588" v="145" actId="478"/>
          <ac:grpSpMkLst>
            <pc:docMk/>
            <pc:sldMk cId="2002683654" sldId="1794"/>
            <ac:grpSpMk id="3" creationId="{00000000-0000-0000-0000-000000000000}"/>
          </ac:grpSpMkLst>
        </pc:grpChg>
      </pc:sldChg>
      <pc:sldChg chg="delSp add del mod ord replId">
        <pc:chgData name="Ganesaan S" userId="5ba8994954c6eeb1" providerId="LiveId" clId="{BC86B6E0-5B19-4897-B8BF-FCEFE8F9C86A}" dt="2023-12-07T00:07:08.865" v="1202" actId="47"/>
        <pc:sldMkLst>
          <pc:docMk/>
          <pc:sldMk cId="45065050" sldId="1795"/>
        </pc:sldMkLst>
        <pc:grpChg chg="del">
          <ac:chgData name="Ganesaan S" userId="5ba8994954c6eeb1" providerId="LiveId" clId="{BC86B6E0-5B19-4897-B8BF-FCEFE8F9C86A}" dt="2023-12-06T18:27:13.006" v="146" actId="478"/>
          <ac:grpSpMkLst>
            <pc:docMk/>
            <pc:sldMk cId="45065050" sldId="1795"/>
            <ac:grpSpMk id="3" creationId="{00000000-0000-0000-0000-000000000000}"/>
          </ac:grpSpMkLst>
        </pc:grpChg>
      </pc:sldChg>
      <pc:sldChg chg="delSp add del mod ord replId">
        <pc:chgData name="Ganesaan S" userId="5ba8994954c6eeb1" providerId="LiveId" clId="{BC86B6E0-5B19-4897-B8BF-FCEFE8F9C86A}" dt="2023-12-07T00:07:08.865" v="1202" actId="47"/>
        <pc:sldMkLst>
          <pc:docMk/>
          <pc:sldMk cId="4197012335" sldId="1796"/>
        </pc:sldMkLst>
        <pc:grpChg chg="del">
          <ac:chgData name="Ganesaan S" userId="5ba8994954c6eeb1" providerId="LiveId" clId="{BC86B6E0-5B19-4897-B8BF-FCEFE8F9C86A}" dt="2023-12-06T18:27:16.122" v="147" actId="478"/>
          <ac:grpSpMkLst>
            <pc:docMk/>
            <pc:sldMk cId="4197012335" sldId="1796"/>
            <ac:grpSpMk id="3" creationId="{00000000-0000-0000-0000-000000000000}"/>
          </ac:grpSpMkLst>
        </pc:grpChg>
      </pc:sldChg>
      <pc:sldChg chg="delSp add del mod ord replId">
        <pc:chgData name="Ganesaan S" userId="5ba8994954c6eeb1" providerId="LiveId" clId="{BC86B6E0-5B19-4897-B8BF-FCEFE8F9C86A}" dt="2023-12-07T00:07:08.865" v="1202" actId="47"/>
        <pc:sldMkLst>
          <pc:docMk/>
          <pc:sldMk cId="2468286750" sldId="1797"/>
        </pc:sldMkLst>
        <pc:grpChg chg="del">
          <ac:chgData name="Ganesaan S" userId="5ba8994954c6eeb1" providerId="LiveId" clId="{BC86B6E0-5B19-4897-B8BF-FCEFE8F9C86A}" dt="2023-12-06T18:27:19.857" v="148" actId="478"/>
          <ac:grpSpMkLst>
            <pc:docMk/>
            <pc:sldMk cId="2468286750" sldId="1797"/>
            <ac:grpSpMk id="3" creationId="{00000000-0000-0000-0000-000000000000}"/>
          </ac:grpSpMkLst>
        </pc:grpChg>
      </pc:sldChg>
      <pc:sldChg chg="addSp delSp modSp add mod modTransition">
        <pc:chgData name="Ganesaan S" userId="5ba8994954c6eeb1" providerId="LiveId" clId="{BC86B6E0-5B19-4897-B8BF-FCEFE8F9C86A}" dt="2023-12-07T02:16:58.083" v="4295"/>
        <pc:sldMkLst>
          <pc:docMk/>
          <pc:sldMk cId="1966169281" sldId="1798"/>
        </pc:sldMkLst>
        <pc:spChg chg="del">
          <ac:chgData name="Ganesaan S" userId="5ba8994954c6eeb1" providerId="LiveId" clId="{BC86B6E0-5B19-4897-B8BF-FCEFE8F9C86A}" dt="2023-12-06T23:56:29.432" v="1084" actId="478"/>
          <ac:spMkLst>
            <pc:docMk/>
            <pc:sldMk cId="1966169281" sldId="1798"/>
            <ac:spMk id="3" creationId="{C04B3C06-6C42-E2D5-2241-07B661CF6D74}"/>
          </ac:spMkLst>
        </pc:spChg>
        <pc:spChg chg="mod">
          <ac:chgData name="Ganesaan S" userId="5ba8994954c6eeb1" providerId="LiveId" clId="{BC86B6E0-5B19-4897-B8BF-FCEFE8F9C86A}" dt="2023-12-06T23:56:25.315" v="1083" actId="20577"/>
          <ac:spMkLst>
            <pc:docMk/>
            <pc:sldMk cId="1966169281" sldId="1798"/>
            <ac:spMk id="5" creationId="{A7EA37E6-21CD-F604-8891-6D770A948AB8}"/>
          </ac:spMkLst>
        </pc:spChg>
        <pc:spChg chg="add mod">
          <ac:chgData name="Ganesaan S" userId="5ba8994954c6eeb1" providerId="LiveId" clId="{BC86B6E0-5B19-4897-B8BF-FCEFE8F9C86A}" dt="2023-12-07T00:01:23.414" v="1125" actId="1076"/>
          <ac:spMkLst>
            <pc:docMk/>
            <pc:sldMk cId="1966169281" sldId="1798"/>
            <ac:spMk id="11" creationId="{5A79E836-E108-19FD-05C2-DC0B59D0FF9A}"/>
          </ac:spMkLst>
        </pc:spChg>
        <pc:spChg chg="add mod">
          <ac:chgData name="Ganesaan S" userId="5ba8994954c6eeb1" providerId="LiveId" clId="{BC86B6E0-5B19-4897-B8BF-FCEFE8F9C86A}" dt="2023-12-07T00:01:58.184" v="1153" actId="14100"/>
          <ac:spMkLst>
            <pc:docMk/>
            <pc:sldMk cId="1966169281" sldId="1798"/>
            <ac:spMk id="12" creationId="{DDC47288-B571-78D7-EDC9-11606B8A35C3}"/>
          </ac:spMkLst>
        </pc:spChg>
        <pc:spChg chg="add mod">
          <ac:chgData name="Ganesaan S" userId="5ba8994954c6eeb1" providerId="LiveId" clId="{BC86B6E0-5B19-4897-B8BF-FCEFE8F9C86A}" dt="2023-12-07T00:01:44.882" v="1140" actId="20577"/>
          <ac:spMkLst>
            <pc:docMk/>
            <pc:sldMk cId="1966169281" sldId="1798"/>
            <ac:spMk id="13" creationId="{3A57DC99-C64B-0851-ED97-36CC7EA31517}"/>
          </ac:spMkLst>
        </pc:spChg>
        <pc:picChg chg="add mod">
          <ac:chgData name="Ganesaan S" userId="5ba8994954c6eeb1" providerId="LiveId" clId="{BC86B6E0-5B19-4897-B8BF-FCEFE8F9C86A}" dt="2023-12-06T23:58:04.001" v="1087" actId="1076"/>
          <ac:picMkLst>
            <pc:docMk/>
            <pc:sldMk cId="1966169281" sldId="1798"/>
            <ac:picMk id="6" creationId="{EBF70514-012E-F32A-E073-7034916ED596}"/>
          </ac:picMkLst>
        </pc:picChg>
        <pc:picChg chg="add mod">
          <ac:chgData name="Ganesaan S" userId="5ba8994954c6eeb1" providerId="LiveId" clId="{BC86B6E0-5B19-4897-B8BF-FCEFE8F9C86A}" dt="2023-12-06T23:58:50.131" v="1091" actId="14100"/>
          <ac:picMkLst>
            <pc:docMk/>
            <pc:sldMk cId="1966169281" sldId="1798"/>
            <ac:picMk id="8" creationId="{F541001F-23D2-B953-6113-9D8133A938F7}"/>
          </ac:picMkLst>
        </pc:picChg>
        <pc:picChg chg="add mod">
          <ac:chgData name="Ganesaan S" userId="5ba8994954c6eeb1" providerId="LiveId" clId="{BC86B6E0-5B19-4897-B8BF-FCEFE8F9C86A}" dt="2023-12-07T00:00:32.132" v="1095" actId="14100"/>
          <ac:picMkLst>
            <pc:docMk/>
            <pc:sldMk cId="1966169281" sldId="1798"/>
            <ac:picMk id="10" creationId="{3B70225E-C2BA-D41F-B351-A06B74F356BF}"/>
          </ac:picMkLst>
        </pc:picChg>
      </pc:sldChg>
      <pc:sldChg chg="addSp delSp modSp add mod modTransition modNotesTx">
        <pc:chgData name="Ganesaan S" userId="5ba8994954c6eeb1" providerId="LiveId" clId="{BC86B6E0-5B19-4897-B8BF-FCEFE8F9C86A}" dt="2023-12-07T02:16:58.083" v="4295"/>
        <pc:sldMkLst>
          <pc:docMk/>
          <pc:sldMk cId="711539995" sldId="1799"/>
        </pc:sldMkLst>
        <pc:spChg chg="mod">
          <ac:chgData name="Ganesaan S" userId="5ba8994954c6eeb1" providerId="LiveId" clId="{BC86B6E0-5B19-4897-B8BF-FCEFE8F9C86A}" dt="2023-12-07T00:28:32.058" v="1743" actId="20577"/>
          <ac:spMkLst>
            <pc:docMk/>
            <pc:sldMk cId="711539995" sldId="1799"/>
            <ac:spMk id="5" creationId="{A7EA37E6-21CD-F604-8891-6D770A948AB8}"/>
          </ac:spMkLst>
        </pc:spChg>
        <pc:spChg chg="add mod">
          <ac:chgData name="Ganesaan S" userId="5ba8994954c6eeb1" providerId="LiveId" clId="{BC86B6E0-5B19-4897-B8BF-FCEFE8F9C86A}" dt="2023-12-07T00:42:15.391" v="2505" actId="5793"/>
          <ac:spMkLst>
            <pc:docMk/>
            <pc:sldMk cId="711539995" sldId="1799"/>
            <ac:spMk id="10" creationId="{83F0BF57-D982-1CF7-0BE4-DC062C110DD8}"/>
          </ac:spMkLst>
        </pc:spChg>
        <pc:spChg chg="add del mod">
          <ac:chgData name="Ganesaan S" userId="5ba8994954c6eeb1" providerId="LiveId" clId="{BC86B6E0-5B19-4897-B8BF-FCEFE8F9C86A}" dt="2023-12-07T00:47:28.647" v="2507" actId="21"/>
          <ac:spMkLst>
            <pc:docMk/>
            <pc:sldMk cId="711539995" sldId="1799"/>
            <ac:spMk id="11" creationId="{FF6C969D-2E95-94FE-7C67-731988DD378A}"/>
          </ac:spMkLst>
        </pc:spChg>
        <pc:picChg chg="add mod">
          <ac:chgData name="Ganesaan S" userId="5ba8994954c6eeb1" providerId="LiveId" clId="{BC86B6E0-5B19-4897-B8BF-FCEFE8F9C86A}" dt="2023-12-07T00:27:57.667" v="1686" actId="1076"/>
          <ac:picMkLst>
            <pc:docMk/>
            <pc:sldMk cId="711539995" sldId="1799"/>
            <ac:picMk id="3" creationId="{A623532C-99D8-EAED-5691-0840A9FCADB0}"/>
          </ac:picMkLst>
        </pc:picChg>
        <pc:picChg chg="add del mod">
          <ac:chgData name="Ganesaan S" userId="5ba8994954c6eeb1" providerId="LiveId" clId="{BC86B6E0-5B19-4897-B8BF-FCEFE8F9C86A}" dt="2023-12-07T00:26:53.596" v="1671" actId="478"/>
          <ac:picMkLst>
            <pc:docMk/>
            <pc:sldMk cId="711539995" sldId="1799"/>
            <ac:picMk id="7" creationId="{21DF8A05-8B98-05BD-5646-6214E7E66311}"/>
          </ac:picMkLst>
        </pc:picChg>
        <pc:picChg chg="add mod">
          <ac:chgData name="Ganesaan S" userId="5ba8994954c6eeb1" providerId="LiveId" clId="{BC86B6E0-5B19-4897-B8BF-FCEFE8F9C86A}" dt="2023-12-07T00:28:01.180" v="1687" actId="1076"/>
          <ac:picMkLst>
            <pc:docMk/>
            <pc:sldMk cId="711539995" sldId="1799"/>
            <ac:picMk id="9" creationId="{18EB900B-9D57-4347-E663-FEBAC8DF14A0}"/>
          </ac:picMkLst>
        </pc:picChg>
      </pc:sldChg>
      <pc:sldChg chg="addSp delSp modSp add mod modTransition modNotesTx">
        <pc:chgData name="Ganesaan S" userId="5ba8994954c6eeb1" providerId="LiveId" clId="{BC86B6E0-5B19-4897-B8BF-FCEFE8F9C86A}" dt="2023-12-07T02:16:58.083" v="4295"/>
        <pc:sldMkLst>
          <pc:docMk/>
          <pc:sldMk cId="1864530728" sldId="1800"/>
        </pc:sldMkLst>
        <pc:spChg chg="mod">
          <ac:chgData name="Ganesaan S" userId="5ba8994954c6eeb1" providerId="LiveId" clId="{BC86B6E0-5B19-4897-B8BF-FCEFE8F9C86A}" dt="2023-12-07T00:39:19.570" v="2459" actId="20577"/>
          <ac:spMkLst>
            <pc:docMk/>
            <pc:sldMk cId="1864530728" sldId="1800"/>
            <ac:spMk id="5" creationId="{A7EA37E6-21CD-F604-8891-6D770A948AB8}"/>
          </ac:spMkLst>
        </pc:spChg>
        <pc:spChg chg="add mod">
          <ac:chgData name="Ganesaan S" userId="5ba8994954c6eeb1" providerId="LiveId" clId="{BC86B6E0-5B19-4897-B8BF-FCEFE8F9C86A}" dt="2023-12-07T00:52:21.736" v="3022" actId="20577"/>
          <ac:spMkLst>
            <pc:docMk/>
            <pc:sldMk cId="1864530728" sldId="1800"/>
            <ac:spMk id="6" creationId="{48C91511-AA4E-FAF4-1B5A-CEBFEF1942D3}"/>
          </ac:spMkLst>
        </pc:spChg>
        <pc:spChg chg="add del mod">
          <ac:chgData name="Ganesaan S" userId="5ba8994954c6eeb1" providerId="LiveId" clId="{BC86B6E0-5B19-4897-B8BF-FCEFE8F9C86A}" dt="2023-12-07T01:10:28.659" v="3166" actId="21"/>
          <ac:spMkLst>
            <pc:docMk/>
            <pc:sldMk cId="1864530728" sldId="1800"/>
            <ac:spMk id="7" creationId="{A66DBC0C-9B0F-0BF3-A172-9311D68428C8}"/>
          </ac:spMkLst>
        </pc:spChg>
        <pc:picChg chg="add mod">
          <ac:chgData name="Ganesaan S" userId="5ba8994954c6eeb1" providerId="LiveId" clId="{BC86B6E0-5B19-4897-B8BF-FCEFE8F9C86A}" dt="2023-12-07T00:40:30.950" v="2468" actId="1076"/>
          <ac:picMkLst>
            <pc:docMk/>
            <pc:sldMk cId="1864530728" sldId="1800"/>
            <ac:picMk id="3" creationId="{7E77CBDA-0316-06D3-394C-0A4AEB067826}"/>
          </ac:picMkLst>
        </pc:picChg>
      </pc:sldChg>
      <pc:sldChg chg="addSp delSp modSp add mod ord modTransition">
        <pc:chgData name="Ganesaan S" userId="5ba8994954c6eeb1" providerId="LiveId" clId="{BC86B6E0-5B19-4897-B8BF-FCEFE8F9C86A}" dt="2023-12-07T02:16:58.083" v="4295"/>
        <pc:sldMkLst>
          <pc:docMk/>
          <pc:sldMk cId="318968028" sldId="1801"/>
        </pc:sldMkLst>
        <pc:spChg chg="mod">
          <ac:chgData name="Ganesaan S" userId="5ba8994954c6eeb1" providerId="LiveId" clId="{BC86B6E0-5B19-4897-B8BF-FCEFE8F9C86A}" dt="2023-12-07T01:05:13.040" v="3061" actId="20577"/>
          <ac:spMkLst>
            <pc:docMk/>
            <pc:sldMk cId="318968028" sldId="1801"/>
            <ac:spMk id="5" creationId="{A7EA37E6-21CD-F604-8891-6D770A948AB8}"/>
          </ac:spMkLst>
        </pc:spChg>
        <pc:spChg chg="add mod">
          <ac:chgData name="Ganesaan S" userId="5ba8994954c6eeb1" providerId="LiveId" clId="{BC86B6E0-5B19-4897-B8BF-FCEFE8F9C86A}" dt="2023-12-07T01:11:43.976" v="3195" actId="5793"/>
          <ac:spMkLst>
            <pc:docMk/>
            <pc:sldMk cId="318968028" sldId="1801"/>
            <ac:spMk id="9" creationId="{13093FE1-0FDE-A9C5-86EC-8DE5A5256B60}"/>
          </ac:spMkLst>
        </pc:spChg>
        <pc:spChg chg="add del mod">
          <ac:chgData name="Ganesaan S" userId="5ba8994954c6eeb1" providerId="LiveId" clId="{BC86B6E0-5B19-4897-B8BF-FCEFE8F9C86A}" dt="2023-12-07T01:14:42.685" v="3197" actId="21"/>
          <ac:spMkLst>
            <pc:docMk/>
            <pc:sldMk cId="318968028" sldId="1801"/>
            <ac:spMk id="10" creationId="{AB3C4367-CDF5-D8FC-AC9F-1A6B136E35AD}"/>
          </ac:spMkLst>
        </pc:spChg>
        <pc:picChg chg="add mod">
          <ac:chgData name="Ganesaan S" userId="5ba8994954c6eeb1" providerId="LiveId" clId="{BC86B6E0-5B19-4897-B8BF-FCEFE8F9C86A}" dt="2023-12-07T01:06:02.970" v="3073" actId="14100"/>
          <ac:picMkLst>
            <pc:docMk/>
            <pc:sldMk cId="318968028" sldId="1801"/>
            <ac:picMk id="3" creationId="{C6CCB2B2-A196-92D5-CBE4-5499836CBD81}"/>
          </ac:picMkLst>
        </pc:picChg>
        <pc:picChg chg="add del mod">
          <ac:chgData name="Ganesaan S" userId="5ba8994954c6eeb1" providerId="LiveId" clId="{BC86B6E0-5B19-4897-B8BF-FCEFE8F9C86A}" dt="2023-12-07T01:05:36.058" v="3066" actId="21"/>
          <ac:picMkLst>
            <pc:docMk/>
            <pc:sldMk cId="318968028" sldId="1801"/>
            <ac:picMk id="7" creationId="{877EBAF8-BE74-4EF9-C7FC-201C61F2A231}"/>
          </ac:picMkLst>
        </pc:picChg>
        <pc:picChg chg="add mod">
          <ac:chgData name="Ganesaan S" userId="5ba8994954c6eeb1" providerId="LiveId" clId="{BC86B6E0-5B19-4897-B8BF-FCEFE8F9C86A}" dt="2023-12-07T01:05:49.770" v="3069" actId="14100"/>
          <ac:picMkLst>
            <pc:docMk/>
            <pc:sldMk cId="318968028" sldId="1801"/>
            <ac:picMk id="8" creationId="{10B77A84-5B5E-ED4F-472F-89E8C24CA2B5}"/>
          </ac:picMkLst>
        </pc:picChg>
      </pc:sldChg>
      <pc:sldChg chg="addSp modSp add mod ord replId modTransition">
        <pc:chgData name="Ganesaan S" userId="5ba8994954c6eeb1" providerId="LiveId" clId="{BC86B6E0-5B19-4897-B8BF-FCEFE8F9C86A}" dt="2023-12-07T02:16:58.083" v="4295"/>
        <pc:sldMkLst>
          <pc:docMk/>
          <pc:sldMk cId="1411649780" sldId="1802"/>
        </pc:sldMkLst>
        <pc:spChg chg="mod">
          <ac:chgData name="Ganesaan S" userId="5ba8994954c6eeb1" providerId="LiveId" clId="{BC86B6E0-5B19-4897-B8BF-FCEFE8F9C86A}" dt="2023-12-07T01:18:10.545" v="3300" actId="20577"/>
          <ac:spMkLst>
            <pc:docMk/>
            <pc:sldMk cId="1411649780" sldId="1802"/>
            <ac:spMk id="5" creationId="{A7EA37E6-21CD-F604-8891-6D770A948AB8}"/>
          </ac:spMkLst>
        </pc:spChg>
        <pc:spChg chg="add mod">
          <ac:chgData name="Ganesaan S" userId="5ba8994954c6eeb1" providerId="LiveId" clId="{BC86B6E0-5B19-4897-B8BF-FCEFE8F9C86A}" dt="2023-12-07T01:16:12.293" v="3225" actId="20577"/>
          <ac:spMkLst>
            <pc:docMk/>
            <pc:sldMk cId="1411649780" sldId="1802"/>
            <ac:spMk id="6" creationId="{92F96471-F420-3400-65FF-83BE73E2D7F4}"/>
          </ac:spMkLst>
        </pc:spChg>
        <pc:picChg chg="add mod">
          <ac:chgData name="Ganesaan S" userId="5ba8994954c6eeb1" providerId="LiveId" clId="{BC86B6E0-5B19-4897-B8BF-FCEFE8F9C86A}" dt="2023-12-07T01:15:08.165" v="3201" actId="1076"/>
          <ac:picMkLst>
            <pc:docMk/>
            <pc:sldMk cId="1411649780" sldId="1802"/>
            <ac:picMk id="3" creationId="{EB89FDD3-BEBD-BF95-5C24-19ECB6F39864}"/>
          </ac:picMkLst>
        </pc:picChg>
      </pc:sldChg>
      <pc:sldChg chg="addSp delSp modSp add mod ord replId modTransition">
        <pc:chgData name="Ganesaan S" userId="5ba8994954c6eeb1" providerId="LiveId" clId="{BC86B6E0-5B19-4897-B8BF-FCEFE8F9C86A}" dt="2023-12-07T02:16:58.083" v="4295"/>
        <pc:sldMkLst>
          <pc:docMk/>
          <pc:sldMk cId="294557023" sldId="1803"/>
        </pc:sldMkLst>
        <pc:spChg chg="add del">
          <ac:chgData name="Ganesaan S" userId="5ba8994954c6eeb1" providerId="LiveId" clId="{BC86B6E0-5B19-4897-B8BF-FCEFE8F9C86A}" dt="2023-12-07T01:17:10.904" v="3227" actId="22"/>
          <ac:spMkLst>
            <pc:docMk/>
            <pc:sldMk cId="294557023" sldId="1803"/>
            <ac:spMk id="3" creationId="{535A8432-C568-842D-8CB4-BB5333B9BEAD}"/>
          </ac:spMkLst>
        </pc:spChg>
        <pc:spChg chg="mod">
          <ac:chgData name="Ganesaan S" userId="5ba8994954c6eeb1" providerId="LiveId" clId="{BC86B6E0-5B19-4897-B8BF-FCEFE8F9C86A}" dt="2023-12-07T01:18:06.165" v="3299" actId="20577"/>
          <ac:spMkLst>
            <pc:docMk/>
            <pc:sldMk cId="294557023" sldId="1803"/>
            <ac:spMk id="5" creationId="{A7EA37E6-21CD-F604-8891-6D770A948AB8}"/>
          </ac:spMkLst>
        </pc:spChg>
        <pc:spChg chg="add del">
          <ac:chgData name="Ganesaan S" userId="5ba8994954c6eeb1" providerId="LiveId" clId="{BC86B6E0-5B19-4897-B8BF-FCEFE8F9C86A}" dt="2023-12-07T01:17:12.454" v="3229" actId="22"/>
          <ac:spMkLst>
            <pc:docMk/>
            <pc:sldMk cId="294557023" sldId="1803"/>
            <ac:spMk id="7" creationId="{64FC2A7F-69ED-A798-7EAC-A6BB7584F6A7}"/>
          </ac:spMkLst>
        </pc:spChg>
        <pc:spChg chg="add mod">
          <ac:chgData name="Ganesaan S" userId="5ba8994954c6eeb1" providerId="LiveId" clId="{BC86B6E0-5B19-4897-B8BF-FCEFE8F9C86A}" dt="2023-12-07T01:21:08.045" v="3317" actId="5793"/>
          <ac:spMkLst>
            <pc:docMk/>
            <pc:sldMk cId="294557023" sldId="1803"/>
            <ac:spMk id="10" creationId="{FD12ACB4-EE1C-AA6B-9BCE-C43E8AB97636}"/>
          </ac:spMkLst>
        </pc:spChg>
        <pc:picChg chg="add mod">
          <ac:chgData name="Ganesaan S" userId="5ba8994954c6eeb1" providerId="LiveId" clId="{BC86B6E0-5B19-4897-B8BF-FCEFE8F9C86A}" dt="2023-12-07T01:17:31.004" v="3232" actId="1076"/>
          <ac:picMkLst>
            <pc:docMk/>
            <pc:sldMk cId="294557023" sldId="1803"/>
            <ac:picMk id="9" creationId="{6BCC9B9B-6DE6-80D0-6514-23229E4DA47A}"/>
          </ac:picMkLst>
        </pc:picChg>
      </pc:sldChg>
      <pc:sldChg chg="addSp modSp add mod ord modTransition">
        <pc:chgData name="Ganesaan S" userId="5ba8994954c6eeb1" providerId="LiveId" clId="{BC86B6E0-5B19-4897-B8BF-FCEFE8F9C86A}" dt="2023-12-07T02:16:58.083" v="4295"/>
        <pc:sldMkLst>
          <pc:docMk/>
          <pc:sldMk cId="1735566336" sldId="1804"/>
        </pc:sldMkLst>
        <pc:spChg chg="mod">
          <ac:chgData name="Ganesaan S" userId="5ba8994954c6eeb1" providerId="LiveId" clId="{BC86B6E0-5B19-4897-B8BF-FCEFE8F9C86A}" dt="2023-12-07T01:41:10.611" v="3618" actId="20577"/>
          <ac:spMkLst>
            <pc:docMk/>
            <pc:sldMk cId="1735566336" sldId="1804"/>
            <ac:spMk id="5" creationId="{A7EA37E6-21CD-F604-8891-6D770A948AB8}"/>
          </ac:spMkLst>
        </pc:spChg>
        <pc:picChg chg="add mod">
          <ac:chgData name="Ganesaan S" userId="5ba8994954c6eeb1" providerId="LiveId" clId="{BC86B6E0-5B19-4897-B8BF-FCEFE8F9C86A}" dt="2023-12-07T01:41:43.425" v="3621" actId="14100"/>
          <ac:picMkLst>
            <pc:docMk/>
            <pc:sldMk cId="1735566336" sldId="1804"/>
            <ac:picMk id="3" creationId="{1E14B26E-6D22-3F46-9821-F61C93A21366}"/>
          </ac:picMkLst>
        </pc:picChg>
      </pc:sldChg>
      <pc:sldChg chg="addSp modSp add mod ord replId modTransition">
        <pc:chgData name="Ganesaan S" userId="5ba8994954c6eeb1" providerId="LiveId" clId="{BC86B6E0-5B19-4897-B8BF-FCEFE8F9C86A}" dt="2023-12-07T02:16:58.083" v="4295"/>
        <pc:sldMkLst>
          <pc:docMk/>
          <pc:sldMk cId="1098863690" sldId="1805"/>
        </pc:sldMkLst>
        <pc:spChg chg="mod">
          <ac:chgData name="Ganesaan S" userId="5ba8994954c6eeb1" providerId="LiveId" clId="{BC86B6E0-5B19-4897-B8BF-FCEFE8F9C86A}" dt="2023-12-07T01:42:14.890" v="3667" actId="20577"/>
          <ac:spMkLst>
            <pc:docMk/>
            <pc:sldMk cId="1098863690" sldId="1805"/>
            <ac:spMk id="5" creationId="{A7EA37E6-21CD-F604-8891-6D770A948AB8}"/>
          </ac:spMkLst>
        </pc:spChg>
        <pc:picChg chg="add mod">
          <ac:chgData name="Ganesaan S" userId="5ba8994954c6eeb1" providerId="LiveId" clId="{BC86B6E0-5B19-4897-B8BF-FCEFE8F9C86A}" dt="2023-12-07T01:42:44.019" v="3670" actId="14100"/>
          <ac:picMkLst>
            <pc:docMk/>
            <pc:sldMk cId="1098863690" sldId="1805"/>
            <ac:picMk id="3" creationId="{B422677D-8615-D25F-BE94-8FA16D26D29F}"/>
          </ac:picMkLst>
        </pc:picChg>
      </pc:sldChg>
      <pc:sldChg chg="addSp delSp modSp add mod ord replId modTransition">
        <pc:chgData name="Ganesaan S" userId="5ba8994954c6eeb1" providerId="LiveId" clId="{BC86B6E0-5B19-4897-B8BF-FCEFE8F9C86A}" dt="2023-12-07T02:16:58.083" v="4295"/>
        <pc:sldMkLst>
          <pc:docMk/>
          <pc:sldMk cId="1653805158" sldId="1806"/>
        </pc:sldMkLst>
        <pc:spChg chg="mod">
          <ac:chgData name="Ganesaan S" userId="5ba8994954c6eeb1" providerId="LiveId" clId="{BC86B6E0-5B19-4897-B8BF-FCEFE8F9C86A}" dt="2023-12-07T01:45:29.339" v="3741" actId="20577"/>
          <ac:spMkLst>
            <pc:docMk/>
            <pc:sldMk cId="1653805158" sldId="1806"/>
            <ac:spMk id="5" creationId="{A7EA37E6-21CD-F604-8891-6D770A948AB8}"/>
          </ac:spMkLst>
        </pc:spChg>
        <pc:spChg chg="add del mod">
          <ac:chgData name="Ganesaan S" userId="5ba8994954c6eeb1" providerId="LiveId" clId="{BC86B6E0-5B19-4897-B8BF-FCEFE8F9C86A}" dt="2023-12-07T01:46:25.820" v="3748" actId="478"/>
          <ac:spMkLst>
            <pc:docMk/>
            <pc:sldMk cId="1653805158" sldId="1806"/>
            <ac:spMk id="8" creationId="{B2ECE39E-362E-2C2C-E917-4B870B092B5C}"/>
          </ac:spMkLst>
        </pc:spChg>
        <pc:spChg chg="add del mod">
          <ac:chgData name="Ganesaan S" userId="5ba8994954c6eeb1" providerId="LiveId" clId="{BC86B6E0-5B19-4897-B8BF-FCEFE8F9C86A}" dt="2023-12-07T01:47:51.558" v="3757" actId="478"/>
          <ac:spMkLst>
            <pc:docMk/>
            <pc:sldMk cId="1653805158" sldId="1806"/>
            <ac:spMk id="11" creationId="{651177A2-B7F2-CC48-B22D-00BB51242025}"/>
          </ac:spMkLst>
        </pc:spChg>
        <pc:spChg chg="add del mod">
          <ac:chgData name="Ganesaan S" userId="5ba8994954c6eeb1" providerId="LiveId" clId="{BC86B6E0-5B19-4897-B8BF-FCEFE8F9C86A}" dt="2023-12-07T01:50:52.309" v="3778" actId="478"/>
          <ac:spMkLst>
            <pc:docMk/>
            <pc:sldMk cId="1653805158" sldId="1806"/>
            <ac:spMk id="14" creationId="{D324EAF8-B4A5-DCD6-223D-0FBBA23246E9}"/>
          </ac:spMkLst>
        </pc:spChg>
        <pc:spChg chg="add del mod">
          <ac:chgData name="Ganesaan S" userId="5ba8994954c6eeb1" providerId="LiveId" clId="{BC86B6E0-5B19-4897-B8BF-FCEFE8F9C86A}" dt="2023-12-07T01:50:58.518" v="3779" actId="478"/>
          <ac:spMkLst>
            <pc:docMk/>
            <pc:sldMk cId="1653805158" sldId="1806"/>
            <ac:spMk id="17" creationId="{D430F172-8F42-C81B-32D0-0C46A11074D5}"/>
          </ac:spMkLst>
        </pc:spChg>
        <pc:grpChg chg="add mod ord">
          <ac:chgData name="Ganesaan S" userId="5ba8994954c6eeb1" providerId="LiveId" clId="{BC86B6E0-5B19-4897-B8BF-FCEFE8F9C86A}" dt="2023-12-07T01:51:17.537" v="3782" actId="1076"/>
          <ac:grpSpMkLst>
            <pc:docMk/>
            <pc:sldMk cId="1653805158" sldId="1806"/>
            <ac:grpSpMk id="18" creationId="{B6666043-52D5-77B1-58F9-77DF3950FAE9}"/>
          </ac:grpSpMkLst>
        </pc:grpChg>
        <pc:picChg chg="add mod">
          <ac:chgData name="Ganesaan S" userId="5ba8994954c6eeb1" providerId="LiveId" clId="{BC86B6E0-5B19-4897-B8BF-FCEFE8F9C86A}" dt="2023-12-07T01:51:52.418" v="3783" actId="1076"/>
          <ac:picMkLst>
            <pc:docMk/>
            <pc:sldMk cId="1653805158" sldId="1806"/>
            <ac:picMk id="3" creationId="{1269B74A-25BF-B4A4-17B8-96CD9EE454BF}"/>
          </ac:picMkLst>
        </pc:picChg>
        <pc:picChg chg="add mod">
          <ac:chgData name="Ganesaan S" userId="5ba8994954c6eeb1" providerId="LiveId" clId="{BC86B6E0-5B19-4897-B8BF-FCEFE8F9C86A}" dt="2023-12-07T01:50:42.329" v="3776" actId="164"/>
          <ac:picMkLst>
            <pc:docMk/>
            <pc:sldMk cId="1653805158" sldId="1806"/>
            <ac:picMk id="7" creationId="{90D6A9A1-05AA-F925-998E-93ECF3E325F3}"/>
          </ac:picMkLst>
        </pc:picChg>
        <pc:picChg chg="add mod">
          <ac:chgData name="Ganesaan S" userId="5ba8994954c6eeb1" providerId="LiveId" clId="{BC86B6E0-5B19-4897-B8BF-FCEFE8F9C86A}" dt="2023-12-07T01:50:42.329" v="3776" actId="164"/>
          <ac:picMkLst>
            <pc:docMk/>
            <pc:sldMk cId="1653805158" sldId="1806"/>
            <ac:picMk id="10" creationId="{E4E861A7-BA5A-F6A8-D161-062853AD45A8}"/>
          </ac:picMkLst>
        </pc:picChg>
        <pc:picChg chg="add mod">
          <ac:chgData name="Ganesaan S" userId="5ba8994954c6eeb1" providerId="LiveId" clId="{BC86B6E0-5B19-4897-B8BF-FCEFE8F9C86A}" dt="2023-12-07T01:50:42.329" v="3776" actId="164"/>
          <ac:picMkLst>
            <pc:docMk/>
            <pc:sldMk cId="1653805158" sldId="1806"/>
            <ac:picMk id="13" creationId="{F85C5525-0DA0-AA2F-29D8-47189CA54767}"/>
          </ac:picMkLst>
        </pc:picChg>
        <pc:picChg chg="add mod">
          <ac:chgData name="Ganesaan S" userId="5ba8994954c6eeb1" providerId="LiveId" clId="{BC86B6E0-5B19-4897-B8BF-FCEFE8F9C86A}" dt="2023-12-07T01:50:42.329" v="3776" actId="164"/>
          <ac:picMkLst>
            <pc:docMk/>
            <pc:sldMk cId="1653805158" sldId="1806"/>
            <ac:picMk id="16" creationId="{2657DF1A-894D-724A-F356-3360F2A7BA2B}"/>
          </ac:picMkLst>
        </pc:picChg>
      </pc:sldChg>
      <pc:sldChg chg="add del">
        <pc:chgData name="Ganesaan S" userId="5ba8994954c6eeb1" providerId="LiveId" clId="{BC86B6E0-5B19-4897-B8BF-FCEFE8F9C86A}" dt="2023-12-07T01:38:07.003" v="3547" actId="47"/>
        <pc:sldMkLst>
          <pc:docMk/>
          <pc:sldMk cId="2444430583" sldId="1807"/>
        </pc:sldMkLst>
      </pc:sldChg>
      <pc:sldChg chg="addSp delSp modSp add mod modTransition">
        <pc:chgData name="Ganesaan S" userId="5ba8994954c6eeb1" providerId="LiveId" clId="{BC86B6E0-5B19-4897-B8BF-FCEFE8F9C86A}" dt="2023-12-07T02:16:58.083" v="4295"/>
        <pc:sldMkLst>
          <pc:docMk/>
          <pc:sldMk cId="3039858" sldId="1808"/>
        </pc:sldMkLst>
        <pc:spChg chg="mod">
          <ac:chgData name="Ganesaan S" userId="5ba8994954c6eeb1" providerId="LiveId" clId="{BC86B6E0-5B19-4897-B8BF-FCEFE8F9C86A}" dt="2023-12-07T01:24:12.385" v="3362" actId="20577"/>
          <ac:spMkLst>
            <pc:docMk/>
            <pc:sldMk cId="3039858" sldId="1808"/>
            <ac:spMk id="5" creationId="{A7EA37E6-21CD-F604-8891-6D770A948AB8}"/>
          </ac:spMkLst>
        </pc:spChg>
        <pc:spChg chg="add del mod">
          <ac:chgData name="Ganesaan S" userId="5ba8994954c6eeb1" providerId="LiveId" clId="{BC86B6E0-5B19-4897-B8BF-FCEFE8F9C86A}" dt="2023-12-07T01:56:43.721" v="3991" actId="21"/>
          <ac:spMkLst>
            <pc:docMk/>
            <pc:sldMk cId="3039858" sldId="1808"/>
            <ac:spMk id="6" creationId="{5132F5CE-0D37-A5B7-9605-15B5572C4C2A}"/>
          </ac:spMkLst>
        </pc:spChg>
        <pc:spChg chg="mod">
          <ac:chgData name="Ganesaan S" userId="5ba8994954c6eeb1" providerId="LiveId" clId="{BC86B6E0-5B19-4897-B8BF-FCEFE8F9C86A}" dt="2023-12-07T01:36:31.114" v="3545" actId="5793"/>
          <ac:spMkLst>
            <pc:docMk/>
            <pc:sldMk cId="3039858" sldId="1808"/>
            <ac:spMk id="10" creationId="{FD12ACB4-EE1C-AA6B-9BCE-C43E8AB97636}"/>
          </ac:spMkLst>
        </pc:spChg>
        <pc:picChg chg="add mod">
          <ac:chgData name="Ganesaan S" userId="5ba8994954c6eeb1" providerId="LiveId" clId="{BC86B6E0-5B19-4897-B8BF-FCEFE8F9C86A}" dt="2023-12-07T01:36:36.034" v="3546" actId="1076"/>
          <ac:picMkLst>
            <pc:docMk/>
            <pc:sldMk cId="3039858" sldId="1808"/>
            <ac:picMk id="3" creationId="{2F59AE7D-7EE7-AF89-9F2E-A460E4B39FC9}"/>
          </ac:picMkLst>
        </pc:picChg>
        <pc:picChg chg="del">
          <ac:chgData name="Ganesaan S" userId="5ba8994954c6eeb1" providerId="LiveId" clId="{BC86B6E0-5B19-4897-B8BF-FCEFE8F9C86A}" dt="2023-12-07T01:24:22.434" v="3363" actId="478"/>
          <ac:picMkLst>
            <pc:docMk/>
            <pc:sldMk cId="3039858" sldId="1808"/>
            <ac:picMk id="9" creationId="{6BCC9B9B-6DE6-80D0-6514-23229E4DA47A}"/>
          </ac:picMkLst>
        </pc:picChg>
      </pc:sldChg>
      <pc:sldChg chg="addSp delSp modSp add mod modTransition">
        <pc:chgData name="Ganesaan S" userId="5ba8994954c6eeb1" providerId="LiveId" clId="{BC86B6E0-5B19-4897-B8BF-FCEFE8F9C86A}" dt="2023-12-07T02:16:58.083" v="4295"/>
        <pc:sldMkLst>
          <pc:docMk/>
          <pc:sldMk cId="2849166733" sldId="1809"/>
        </pc:sldMkLst>
        <pc:spChg chg="mod">
          <ac:chgData name="Ganesaan S" userId="5ba8994954c6eeb1" providerId="LiveId" clId="{BC86B6E0-5B19-4897-B8BF-FCEFE8F9C86A}" dt="2023-12-07T01:53:15.996" v="3835" actId="20577"/>
          <ac:spMkLst>
            <pc:docMk/>
            <pc:sldMk cId="2849166733" sldId="1809"/>
            <ac:spMk id="5" creationId="{A7EA37E6-21CD-F604-8891-6D770A948AB8}"/>
          </ac:spMkLst>
        </pc:spChg>
        <pc:grpChg chg="del">
          <ac:chgData name="Ganesaan S" userId="5ba8994954c6eeb1" providerId="LiveId" clId="{BC86B6E0-5B19-4897-B8BF-FCEFE8F9C86A}" dt="2023-12-07T01:53:26.697" v="3837" actId="478"/>
          <ac:grpSpMkLst>
            <pc:docMk/>
            <pc:sldMk cId="2849166733" sldId="1809"/>
            <ac:grpSpMk id="18" creationId="{B6666043-52D5-77B1-58F9-77DF3950FAE9}"/>
          </ac:grpSpMkLst>
        </pc:grpChg>
        <pc:picChg chg="del">
          <ac:chgData name="Ganesaan S" userId="5ba8994954c6eeb1" providerId="LiveId" clId="{BC86B6E0-5B19-4897-B8BF-FCEFE8F9C86A}" dt="2023-12-07T01:53:24.138" v="3836" actId="478"/>
          <ac:picMkLst>
            <pc:docMk/>
            <pc:sldMk cId="2849166733" sldId="1809"/>
            <ac:picMk id="3" creationId="{1269B74A-25BF-B4A4-17B8-96CD9EE454BF}"/>
          </ac:picMkLst>
        </pc:picChg>
        <pc:picChg chg="add mod">
          <ac:chgData name="Ganesaan S" userId="5ba8994954c6eeb1" providerId="LiveId" clId="{BC86B6E0-5B19-4897-B8BF-FCEFE8F9C86A}" dt="2023-12-07T01:53:41.466" v="3840" actId="1076"/>
          <ac:picMkLst>
            <pc:docMk/>
            <pc:sldMk cId="2849166733" sldId="1809"/>
            <ac:picMk id="6" creationId="{5086C583-E604-BBE8-F950-9847A2AD0DE3}"/>
          </ac:picMkLst>
        </pc:picChg>
      </pc:sldChg>
      <pc:sldChg chg="delSp modSp add mod ord modTransition">
        <pc:chgData name="Ganesaan S" userId="5ba8994954c6eeb1" providerId="LiveId" clId="{BC86B6E0-5B19-4897-B8BF-FCEFE8F9C86A}" dt="2023-12-07T02:16:58.083" v="4295"/>
        <pc:sldMkLst>
          <pc:docMk/>
          <pc:sldMk cId="2348776907" sldId="1810"/>
        </pc:sldMkLst>
        <pc:spChg chg="mod">
          <ac:chgData name="Ganesaan S" userId="5ba8994954c6eeb1" providerId="LiveId" clId="{BC86B6E0-5B19-4897-B8BF-FCEFE8F9C86A}" dt="2023-12-07T01:54:59.748" v="3915" actId="20577"/>
          <ac:spMkLst>
            <pc:docMk/>
            <pc:sldMk cId="2348776907" sldId="1810"/>
            <ac:spMk id="23" creationId="{7C34AA1A-2AA0-4F33-9003-37259AB66C1A}"/>
          </ac:spMkLst>
        </pc:spChg>
        <pc:spChg chg="del">
          <ac:chgData name="Ganesaan S" userId="5ba8994954c6eeb1" providerId="LiveId" clId="{BC86B6E0-5B19-4897-B8BF-FCEFE8F9C86A}" dt="2023-12-07T01:54:13.199" v="3848" actId="478"/>
          <ac:spMkLst>
            <pc:docMk/>
            <pc:sldMk cId="2348776907" sldId="1810"/>
            <ac:spMk id="37" creationId="{C3C17FAC-4649-45DF-8F93-97727ACC2E2E}"/>
          </ac:spMkLst>
        </pc:spChg>
        <pc:spChg chg="mod">
          <ac:chgData name="Ganesaan S" userId="5ba8994954c6eeb1" providerId="LiveId" clId="{BC86B6E0-5B19-4897-B8BF-FCEFE8F9C86A}" dt="2023-12-07T01:55:39.409" v="3934" actId="27107"/>
          <ac:spMkLst>
            <pc:docMk/>
            <pc:sldMk cId="2348776907" sldId="1810"/>
            <ac:spMk id="38" creationId="{00000000-0000-0000-0000-000000000000}"/>
          </ac:spMkLst>
        </pc:spChg>
        <pc:spChg chg="mod">
          <ac:chgData name="Ganesaan S" userId="5ba8994954c6eeb1" providerId="LiveId" clId="{BC86B6E0-5B19-4897-B8BF-FCEFE8F9C86A}" dt="2023-12-07T01:55:23.159" v="3930" actId="1076"/>
          <ac:spMkLst>
            <pc:docMk/>
            <pc:sldMk cId="2348776907" sldId="1810"/>
            <ac:spMk id="39" creationId="{00000000-0000-0000-0000-000000000000}"/>
          </ac:spMkLst>
        </pc:spChg>
        <pc:spChg chg="mod">
          <ac:chgData name="Ganesaan S" userId="5ba8994954c6eeb1" providerId="LiveId" clId="{BC86B6E0-5B19-4897-B8BF-FCEFE8F9C86A}" dt="2023-12-07T01:55:17.409" v="3929" actId="1076"/>
          <ac:spMkLst>
            <pc:docMk/>
            <pc:sldMk cId="2348776907" sldId="1810"/>
            <ac:spMk id="40" creationId="{00000000-0000-0000-0000-000000000000}"/>
          </ac:spMkLst>
        </pc:spChg>
      </pc:sldChg>
      <pc:sldChg chg="addSp delSp modSp add mod ord modTransition">
        <pc:chgData name="Ganesaan S" userId="5ba8994954c6eeb1" providerId="LiveId" clId="{BC86B6E0-5B19-4897-B8BF-FCEFE8F9C86A}" dt="2023-12-07T02:16:58.083" v="4295"/>
        <pc:sldMkLst>
          <pc:docMk/>
          <pc:sldMk cId="306001761" sldId="1811"/>
        </pc:sldMkLst>
        <pc:spChg chg="add mod">
          <ac:chgData name="Ganesaan S" userId="5ba8994954c6eeb1" providerId="LiveId" clId="{BC86B6E0-5B19-4897-B8BF-FCEFE8F9C86A}" dt="2023-12-07T02:08:35.452" v="4184" actId="14100"/>
          <ac:spMkLst>
            <pc:docMk/>
            <pc:sldMk cId="306001761" sldId="1811"/>
            <ac:spMk id="2" creationId="{A782A128-4027-D313-8E50-99B2CC0AA363}"/>
          </ac:spMkLst>
        </pc:spChg>
        <pc:spChg chg="mod">
          <ac:chgData name="Ganesaan S" userId="5ba8994954c6eeb1" providerId="LiveId" clId="{BC86B6E0-5B19-4897-B8BF-FCEFE8F9C86A}" dt="2023-12-07T01:56:29.421" v="3988" actId="20577"/>
          <ac:spMkLst>
            <pc:docMk/>
            <pc:sldMk cId="306001761" sldId="1811"/>
            <ac:spMk id="5" creationId="{A7EA37E6-21CD-F604-8891-6D770A948AB8}"/>
          </ac:spMkLst>
        </pc:spChg>
        <pc:picChg chg="del">
          <ac:chgData name="Ganesaan S" userId="5ba8994954c6eeb1" providerId="LiveId" clId="{BC86B6E0-5B19-4897-B8BF-FCEFE8F9C86A}" dt="2023-12-07T01:56:31.233" v="3989" actId="478"/>
          <ac:picMkLst>
            <pc:docMk/>
            <pc:sldMk cId="306001761" sldId="1811"/>
            <ac:picMk id="6" creationId="{5086C583-E604-BBE8-F950-9847A2AD0DE3}"/>
          </ac:picMkLst>
        </pc:picChg>
        <pc:picChg chg="add mod">
          <ac:chgData name="Ganesaan S" userId="5ba8994954c6eeb1" providerId="LiveId" clId="{BC86B6E0-5B19-4897-B8BF-FCEFE8F9C86A}" dt="2023-12-07T02:08:30.963" v="4183" actId="14100"/>
          <ac:picMkLst>
            <pc:docMk/>
            <pc:sldMk cId="306001761" sldId="1811"/>
            <ac:picMk id="7" creationId="{4C9371A3-6EA5-A888-E51F-C50EE7847466}"/>
          </ac:picMkLst>
        </pc:picChg>
        <pc:picChg chg="add mod">
          <ac:chgData name="Ganesaan S" userId="5ba8994954c6eeb1" providerId="LiveId" clId="{BC86B6E0-5B19-4897-B8BF-FCEFE8F9C86A}" dt="2023-12-07T02:09:16.073" v="4188" actId="1076"/>
          <ac:picMkLst>
            <pc:docMk/>
            <pc:sldMk cId="306001761" sldId="1811"/>
            <ac:picMk id="9" creationId="{E8695BE5-FF04-026C-3754-E64201E8257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FC2B8D-4DA9-4ED7-A9D0-E77F9489FC35}" type="datetimeFigureOut">
              <a:rPr lang="en-US" smtClean="0"/>
              <a:t>12/7/23</a:t>
            </a:fld>
            <a:endParaRPr lang="en-U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196461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D04B59-8638-4D06-89C4-FD2271AF6ACF}" type="datetimeFigureOut">
              <a:rPr lang="en-US" smtClean="0"/>
              <a:t>12/7/23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1E8CE4-817D-4746-A608-0C15A197F116}" type="slidenum">
              <a:rPr lang="en-US" smtClean="0"/>
              <a:t>‹#›</a:t>
            </a:fld>
            <a:endParaRPr lang="en-US"/>
          </a:p>
        </p:txBody>
      </p:sp>
    </p:spTree>
    <p:extLst>
      <p:ext uri="{BB962C8B-B14F-4D97-AF65-F5344CB8AC3E}">
        <p14:creationId xmlns:p14="http://schemas.microsoft.com/office/powerpoint/2010/main" val="2669922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analysis of movie runtimes on Netflix, we focus on titles released after the year 2000 to glean insights into contemporary movie-watching patterns. The decision to narrow our scope reflects a strategic choice aimed at capturing more relevant and recent trends in viewer preferences. By excluding titles from the early 20th century, we aim to better understand Netflix's acquisition strategies for both movies and TV series and discern patterns in runtime preferences that align with modern audience behaviors. This focused approach enhances the relevance of our findings, providing a nuanced perspective on how Netflix curates and presents content to its audience</a:t>
            </a:r>
          </a:p>
          <a:p>
            <a:endParaRPr lang="en-US" dirty="0"/>
          </a:p>
        </p:txBody>
      </p:sp>
      <p:sp>
        <p:nvSpPr>
          <p:cNvPr id="4" name="Slide Number Placeholder 3"/>
          <p:cNvSpPr>
            <a:spLocks noGrp="1"/>
          </p:cNvSpPr>
          <p:nvPr>
            <p:ph type="sldNum" sz="quarter" idx="5"/>
          </p:nvPr>
        </p:nvSpPr>
        <p:spPr/>
        <p:txBody>
          <a:bodyPr/>
          <a:lstStyle/>
          <a:p>
            <a:fld id="{0E1E8CE4-817D-4746-A608-0C15A197F116}" type="slidenum">
              <a:rPr lang="en-US" smtClean="0"/>
              <a:t>9</a:t>
            </a:fld>
            <a:endParaRPr lang="en-US"/>
          </a:p>
        </p:txBody>
      </p:sp>
    </p:spTree>
    <p:extLst>
      <p:ext uri="{BB962C8B-B14F-4D97-AF65-F5344CB8AC3E}">
        <p14:creationId xmlns:p14="http://schemas.microsoft.com/office/powerpoint/2010/main" val="942863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goal is to analyze the percentage mix of movies and series released on Netflix over the years, with a particular focus on understanding Netflix's content acquisition strategy. Mention about the 70 30 split. </a:t>
            </a:r>
            <a:br>
              <a:rPr lang="en-US" dirty="0"/>
            </a:br>
            <a:br>
              <a:rPr lang="en-US" dirty="0"/>
            </a:br>
            <a:r>
              <a:rPr lang="en-US" dirty="0"/>
              <a:t>Before we dive into the trends, it's important to note that we've excluded the years 2015 and 2021 from our analysis.""2015 marks a significant milestone in Netflix's growth, often referred to as the 'Netflix boom,' which might distort our trend </a:t>
            </a:r>
            <a:r>
              <a:rPr lang="en-US" dirty="0" err="1"/>
              <a:t>analysis.""For</a:t>
            </a:r>
            <a:r>
              <a:rPr lang="en-US" dirty="0"/>
              <a:t> 2021, our data is only available until April, providing a snapshot of the year rather than a complete picture.“</a:t>
            </a:r>
            <a:br>
              <a:rPr lang="en-US" dirty="0"/>
            </a:br>
            <a:br>
              <a:rPr lang="en-US" dirty="0"/>
            </a:br>
            <a:r>
              <a:rPr lang="en-US" dirty="0"/>
              <a:t>the peak in content acquisition occurred in 2020 for both movies and series could be attributed to COVID and as a part of user acquisition strategy, Netflix has added additional titles.</a:t>
            </a:r>
            <a:br>
              <a:rPr lang="en-US" dirty="0"/>
            </a:br>
            <a:br>
              <a:rPr lang="en-US" dirty="0"/>
            </a:br>
            <a:r>
              <a:rPr lang="en-US" dirty="0"/>
              <a:t>Interestingly, while the increase in content acquisition is gradual in the series category, it's </a:t>
            </a:r>
            <a:r>
              <a:rPr lang="en-US" dirty="0" err="1"/>
              <a:t>substantial.""This</a:t>
            </a:r>
            <a:r>
              <a:rPr lang="en-US" dirty="0"/>
              <a:t> gradual rise prompts us to consider factors beyond strategic decisions, such as the availability of compelling series content in the broader market.</a:t>
            </a:r>
          </a:p>
        </p:txBody>
      </p:sp>
      <p:sp>
        <p:nvSpPr>
          <p:cNvPr id="4" name="Slide Number Placeholder 3"/>
          <p:cNvSpPr>
            <a:spLocks noGrp="1"/>
          </p:cNvSpPr>
          <p:nvPr>
            <p:ph type="sldNum" sz="quarter" idx="5"/>
          </p:nvPr>
        </p:nvSpPr>
        <p:spPr/>
        <p:txBody>
          <a:bodyPr/>
          <a:lstStyle/>
          <a:p>
            <a:fld id="{0E1E8CE4-817D-4746-A608-0C15A197F116}" type="slidenum">
              <a:rPr lang="en-US" smtClean="0"/>
              <a:t>10</a:t>
            </a:fld>
            <a:endParaRPr lang="en-US"/>
          </a:p>
        </p:txBody>
      </p:sp>
    </p:spTree>
    <p:extLst>
      <p:ext uri="{BB962C8B-B14F-4D97-AF65-F5344CB8AC3E}">
        <p14:creationId xmlns:p14="http://schemas.microsoft.com/office/powerpoint/2010/main" val="1269125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analysis delves into the temporal dimension of Netflix's content acquisition strategy by introducing a new metric – 'Age,' representing the difference between the Netflix Release Year and the Movie Release Date. </a:t>
            </a:r>
            <a:r>
              <a:rPr lang="en-US" sz="1200" dirty="0">
                <a:solidFill>
                  <a:schemeClr val="bg1"/>
                </a:solidFill>
                <a:latin typeface="+mj-lt"/>
              </a:rPr>
              <a:t>Similar to the previous slide where we exclude 2015 and 2021 for analysis purpose. </a:t>
            </a:r>
          </a:p>
          <a:p>
            <a:endParaRPr lang="en-US" sz="1200" dirty="0">
              <a:solidFill>
                <a:schemeClr val="bg1"/>
              </a:solidFill>
              <a:latin typeface="+mj-lt"/>
            </a:endParaRPr>
          </a:p>
          <a:p>
            <a:r>
              <a:rPr lang="en-US" dirty="0"/>
              <a:t>The data suggests that Netflix went on a notable purchase spree during the COVID-19 period.</a:t>
            </a:r>
            <a:r>
              <a:rPr lang="en-US" sz="1200" dirty="0">
                <a:solidFill>
                  <a:schemeClr val="bg1"/>
                </a:solidFill>
                <a:latin typeface="+mj-lt"/>
              </a:rPr>
              <a:t> </a:t>
            </a:r>
            <a:r>
              <a:rPr lang="en-US" dirty="0"/>
              <a:t>The content acquisition surge during COVID points towards a deliberate strategy to capitalize on the unique circumstances of the </a:t>
            </a:r>
            <a:r>
              <a:rPr lang="en-US" dirty="0" err="1"/>
              <a:t>time.By</a:t>
            </a:r>
            <a:r>
              <a:rPr lang="en-US" dirty="0"/>
              <a:t> offering a diverse and extensive library, Netflix aimed not only to retain existing subscribers but also to attract new users seeking fresh and engaging content.</a:t>
            </a:r>
          </a:p>
          <a:p>
            <a:r>
              <a:rPr lang="en-US" dirty="0"/>
              <a:t>As the effects of the pandemic evolved, Netflix continued to leverage its extensive library and exclusive content to maintain and grow its user base. "The observed purchase spree during COVID underscores Netflix's adaptability and agility in responding to external events.</a:t>
            </a:r>
          </a:p>
        </p:txBody>
      </p:sp>
      <p:sp>
        <p:nvSpPr>
          <p:cNvPr id="4" name="Slide Number Placeholder 3"/>
          <p:cNvSpPr>
            <a:spLocks noGrp="1"/>
          </p:cNvSpPr>
          <p:nvPr>
            <p:ph type="sldNum" sz="quarter" idx="5"/>
          </p:nvPr>
        </p:nvSpPr>
        <p:spPr/>
        <p:txBody>
          <a:bodyPr/>
          <a:lstStyle/>
          <a:p>
            <a:fld id="{0E1E8CE4-817D-4746-A608-0C15A197F116}" type="slidenum">
              <a:rPr lang="en-US" smtClean="0"/>
              <a:t>11</a:t>
            </a:fld>
            <a:endParaRPr lang="en-US"/>
          </a:p>
        </p:txBody>
      </p:sp>
    </p:spTree>
    <p:extLst>
      <p:ext uri="{BB962C8B-B14F-4D97-AF65-F5344CB8AC3E}">
        <p14:creationId xmlns:p14="http://schemas.microsoft.com/office/powerpoint/2010/main" val="1151031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1E8CE4-817D-4746-A608-0C15A197F116}" type="slidenum">
              <a:rPr lang="en-US" smtClean="0"/>
              <a:t>13</a:t>
            </a:fld>
            <a:endParaRPr lang="en-US"/>
          </a:p>
        </p:txBody>
      </p:sp>
    </p:spTree>
    <p:extLst>
      <p:ext uri="{BB962C8B-B14F-4D97-AF65-F5344CB8AC3E}">
        <p14:creationId xmlns:p14="http://schemas.microsoft.com/office/powerpoint/2010/main" val="4085234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Marcador de posición de imagen 7"/>
          <p:cNvSpPr>
            <a:spLocks noGrp="1"/>
          </p:cNvSpPr>
          <p:nvPr>
            <p:ph type="pic" sz="quarter" idx="10"/>
          </p:nvPr>
        </p:nvSpPr>
        <p:spPr>
          <a:xfrm>
            <a:off x="954087" y="2351587"/>
            <a:ext cx="1885134" cy="1885134"/>
          </a:xfrm>
          <a:prstGeom prst="rect">
            <a:avLst/>
          </a:prstGeom>
        </p:spPr>
        <p:txBody>
          <a:bodyPr/>
          <a:lstStyle>
            <a:lvl1pPr>
              <a:defRPr sz="1600">
                <a:solidFill>
                  <a:schemeClr val="bg1"/>
                </a:solidFill>
              </a:defRPr>
            </a:lvl1pPr>
          </a:lstStyle>
          <a:p>
            <a:endParaRPr lang="en-US"/>
          </a:p>
        </p:txBody>
      </p:sp>
      <p:sp>
        <p:nvSpPr>
          <p:cNvPr id="9" name="Marcador de posición de imagen 7"/>
          <p:cNvSpPr>
            <a:spLocks noGrp="1"/>
          </p:cNvSpPr>
          <p:nvPr>
            <p:ph type="pic" sz="quarter" idx="11"/>
          </p:nvPr>
        </p:nvSpPr>
        <p:spPr>
          <a:xfrm>
            <a:off x="3144293" y="2360295"/>
            <a:ext cx="1885134" cy="1885134"/>
          </a:xfrm>
          <a:prstGeom prst="rect">
            <a:avLst/>
          </a:prstGeom>
        </p:spPr>
        <p:txBody>
          <a:bodyPr/>
          <a:lstStyle>
            <a:lvl1pPr>
              <a:defRPr sz="1600">
                <a:solidFill>
                  <a:schemeClr val="bg1"/>
                </a:solidFill>
              </a:defRPr>
            </a:lvl1pPr>
          </a:lstStyle>
          <a:p>
            <a:endParaRPr lang="en-US"/>
          </a:p>
        </p:txBody>
      </p:sp>
      <p:sp>
        <p:nvSpPr>
          <p:cNvPr id="10" name="Marcador de posición de imagen 7"/>
          <p:cNvSpPr>
            <a:spLocks noGrp="1"/>
          </p:cNvSpPr>
          <p:nvPr>
            <p:ph type="pic" sz="quarter" idx="12"/>
          </p:nvPr>
        </p:nvSpPr>
        <p:spPr>
          <a:xfrm>
            <a:off x="5286602" y="2347233"/>
            <a:ext cx="1885134" cy="1885134"/>
          </a:xfrm>
          <a:prstGeom prst="rect">
            <a:avLst/>
          </a:prstGeom>
        </p:spPr>
        <p:txBody>
          <a:bodyPr/>
          <a:lstStyle>
            <a:lvl1pPr>
              <a:defRPr sz="1600">
                <a:solidFill>
                  <a:schemeClr val="bg1"/>
                </a:solidFill>
              </a:defRPr>
            </a:lvl1pPr>
          </a:lstStyle>
          <a:p>
            <a:endParaRPr lang="en-US"/>
          </a:p>
        </p:txBody>
      </p:sp>
      <p:sp>
        <p:nvSpPr>
          <p:cNvPr id="11" name="Marcador de posición de imagen 7"/>
          <p:cNvSpPr>
            <a:spLocks noGrp="1"/>
          </p:cNvSpPr>
          <p:nvPr>
            <p:ph type="pic" sz="quarter" idx="13"/>
          </p:nvPr>
        </p:nvSpPr>
        <p:spPr>
          <a:xfrm>
            <a:off x="7476808" y="2355941"/>
            <a:ext cx="1885134" cy="1885134"/>
          </a:xfrm>
          <a:prstGeom prst="rect">
            <a:avLst/>
          </a:prstGeom>
        </p:spPr>
        <p:txBody>
          <a:bodyPr/>
          <a:lstStyle>
            <a:lvl1pPr>
              <a:defRPr sz="1600">
                <a:solidFill>
                  <a:schemeClr val="bg1"/>
                </a:solidFill>
              </a:defRPr>
            </a:lvl1pPr>
          </a:lstStyle>
          <a:p>
            <a:endParaRPr lang="en-US"/>
          </a:p>
        </p:txBody>
      </p:sp>
      <p:sp>
        <p:nvSpPr>
          <p:cNvPr id="12" name="Marcador de posición de imagen 7"/>
          <p:cNvSpPr>
            <a:spLocks noGrp="1"/>
          </p:cNvSpPr>
          <p:nvPr>
            <p:ph type="pic" sz="quarter" idx="14"/>
          </p:nvPr>
        </p:nvSpPr>
        <p:spPr>
          <a:xfrm>
            <a:off x="9705974" y="2351587"/>
            <a:ext cx="1885134" cy="1885134"/>
          </a:xfrm>
          <a:prstGeom prst="rect">
            <a:avLst/>
          </a:prstGeom>
        </p:spPr>
        <p:txBody>
          <a:bodyPr/>
          <a:lstStyle>
            <a:lvl1pPr>
              <a:defRPr sz="1600">
                <a:solidFill>
                  <a:schemeClr val="bg1"/>
                </a:solidFill>
              </a:defRPr>
            </a:lvl1pPr>
          </a:lstStyle>
          <a:p>
            <a:endParaRPr lang="en-US"/>
          </a:p>
        </p:txBody>
      </p:sp>
    </p:spTree>
    <p:extLst>
      <p:ext uri="{BB962C8B-B14F-4D97-AF65-F5344CB8AC3E}">
        <p14:creationId xmlns:p14="http://schemas.microsoft.com/office/powerpoint/2010/main" val="1020671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2C8F167F-77AD-4F7F-9541-0329AD54D4D6}"/>
              </a:ext>
            </a:extLst>
          </p:cNvPr>
          <p:cNvSpPr>
            <a:spLocks noGrp="1"/>
          </p:cNvSpPr>
          <p:nvPr>
            <p:ph type="pic" sz="quarter" idx="11"/>
          </p:nvPr>
        </p:nvSpPr>
        <p:spPr>
          <a:xfrm>
            <a:off x="7988346"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29" name="Picture Placeholder 28">
            <a:extLst>
              <a:ext uri="{FF2B5EF4-FFF2-40B4-BE49-F238E27FC236}">
                <a16:creationId xmlns:a16="http://schemas.microsoft.com/office/drawing/2014/main" id="{554BF76C-76F4-4F04-A764-DBB71A4343F5}"/>
              </a:ext>
            </a:extLst>
          </p:cNvPr>
          <p:cNvSpPr>
            <a:spLocks noGrp="1"/>
          </p:cNvSpPr>
          <p:nvPr>
            <p:ph type="pic" sz="quarter" idx="12"/>
          </p:nvPr>
        </p:nvSpPr>
        <p:spPr>
          <a:xfrm>
            <a:off x="10693492" y="105227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0" name="Picture Placeholder 29">
            <a:extLst>
              <a:ext uri="{FF2B5EF4-FFF2-40B4-BE49-F238E27FC236}">
                <a16:creationId xmlns:a16="http://schemas.microsoft.com/office/drawing/2014/main" id="{EA0BEF5B-E168-4418-8472-FA099A43F687}"/>
              </a:ext>
            </a:extLst>
          </p:cNvPr>
          <p:cNvSpPr>
            <a:spLocks noGrp="1"/>
          </p:cNvSpPr>
          <p:nvPr>
            <p:ph type="pic" sz="quarter" idx="13"/>
          </p:nvPr>
        </p:nvSpPr>
        <p:spPr>
          <a:xfrm>
            <a:off x="5283200"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1" name="Picture Placeholder 30">
            <a:extLst>
              <a:ext uri="{FF2B5EF4-FFF2-40B4-BE49-F238E27FC236}">
                <a16:creationId xmlns:a16="http://schemas.microsoft.com/office/drawing/2014/main" id="{8EAC5CE8-9452-48D9-A1BE-FB5F192A9D4B}"/>
              </a:ext>
            </a:extLst>
          </p:cNvPr>
          <p:cNvSpPr>
            <a:spLocks noGrp="1"/>
          </p:cNvSpPr>
          <p:nvPr>
            <p:ph type="pic" sz="quarter" idx="14"/>
          </p:nvPr>
        </p:nvSpPr>
        <p:spPr>
          <a:xfrm>
            <a:off x="7988346"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2" name="Picture Placeholder 31">
            <a:extLst>
              <a:ext uri="{FF2B5EF4-FFF2-40B4-BE49-F238E27FC236}">
                <a16:creationId xmlns:a16="http://schemas.microsoft.com/office/drawing/2014/main" id="{AA5A064B-C5DF-4BB0-BC3E-2020A100C008}"/>
              </a:ext>
            </a:extLst>
          </p:cNvPr>
          <p:cNvSpPr>
            <a:spLocks noGrp="1"/>
          </p:cNvSpPr>
          <p:nvPr>
            <p:ph type="pic" sz="quarter" idx="15"/>
          </p:nvPr>
        </p:nvSpPr>
        <p:spPr>
          <a:xfrm>
            <a:off x="10693492"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dirty="0"/>
          </a:p>
        </p:txBody>
      </p:sp>
      <p:sp>
        <p:nvSpPr>
          <p:cNvPr id="33" name="Picture Placeholder 32">
            <a:extLst>
              <a:ext uri="{FF2B5EF4-FFF2-40B4-BE49-F238E27FC236}">
                <a16:creationId xmlns:a16="http://schemas.microsoft.com/office/drawing/2014/main" id="{AA8634CB-6DF5-4CE8-A606-0BAAAB5A7B49}"/>
              </a:ext>
            </a:extLst>
          </p:cNvPr>
          <p:cNvSpPr>
            <a:spLocks noGrp="1"/>
          </p:cNvSpPr>
          <p:nvPr>
            <p:ph type="pic" sz="quarter" idx="16"/>
          </p:nvPr>
        </p:nvSpPr>
        <p:spPr>
          <a:xfrm>
            <a:off x="5283200"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4" name="Picture Placeholder 33">
            <a:extLst>
              <a:ext uri="{FF2B5EF4-FFF2-40B4-BE49-F238E27FC236}">
                <a16:creationId xmlns:a16="http://schemas.microsoft.com/office/drawing/2014/main" id="{2C586434-FE4F-4B02-B030-5D735726F0B0}"/>
              </a:ext>
            </a:extLst>
          </p:cNvPr>
          <p:cNvSpPr>
            <a:spLocks noGrp="1"/>
          </p:cNvSpPr>
          <p:nvPr>
            <p:ph type="pic" sz="quarter" idx="17"/>
          </p:nvPr>
        </p:nvSpPr>
        <p:spPr>
          <a:xfrm>
            <a:off x="7988346"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5" name="Picture Placeholder 34">
            <a:extLst>
              <a:ext uri="{FF2B5EF4-FFF2-40B4-BE49-F238E27FC236}">
                <a16:creationId xmlns:a16="http://schemas.microsoft.com/office/drawing/2014/main" id="{86353996-EAA0-4DF1-8D9C-21E738FCE196}"/>
              </a:ext>
            </a:extLst>
          </p:cNvPr>
          <p:cNvSpPr>
            <a:spLocks noGrp="1"/>
          </p:cNvSpPr>
          <p:nvPr>
            <p:ph type="pic" sz="quarter" idx="18"/>
          </p:nvPr>
        </p:nvSpPr>
        <p:spPr>
          <a:xfrm>
            <a:off x="10693492"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27" name="Picture Placeholder 26">
            <a:extLst>
              <a:ext uri="{FF2B5EF4-FFF2-40B4-BE49-F238E27FC236}">
                <a16:creationId xmlns:a16="http://schemas.microsoft.com/office/drawing/2014/main" id="{587DDD87-6508-4285-8FCA-1872C9CAF9B1}"/>
              </a:ext>
            </a:extLst>
          </p:cNvPr>
          <p:cNvSpPr>
            <a:spLocks noGrp="1"/>
          </p:cNvSpPr>
          <p:nvPr>
            <p:ph type="pic" sz="quarter" idx="10"/>
          </p:nvPr>
        </p:nvSpPr>
        <p:spPr>
          <a:xfrm>
            <a:off x="5283200"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Tree>
    <p:extLst>
      <p:ext uri="{BB962C8B-B14F-4D97-AF65-F5344CB8AC3E}">
        <p14:creationId xmlns:p14="http://schemas.microsoft.com/office/powerpoint/2010/main" val="1239699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Marcador de posición de imagen 7"/>
          <p:cNvSpPr>
            <a:spLocks noGrp="1"/>
          </p:cNvSpPr>
          <p:nvPr>
            <p:ph type="pic" sz="quarter" idx="11"/>
          </p:nvPr>
        </p:nvSpPr>
        <p:spPr>
          <a:xfrm>
            <a:off x="1114954" y="3412066"/>
            <a:ext cx="1196446" cy="2145455"/>
          </a:xfrm>
          <a:prstGeom prst="rect">
            <a:avLst/>
          </a:prstGeom>
        </p:spPr>
        <p:txBody>
          <a:bodyPr/>
          <a:lstStyle>
            <a:lvl1pPr>
              <a:defRPr sz="1200">
                <a:solidFill>
                  <a:schemeClr val="bg1"/>
                </a:solidFill>
              </a:defRPr>
            </a:lvl1pPr>
          </a:lstStyle>
          <a:p>
            <a:endParaRPr lang="en-US"/>
          </a:p>
        </p:txBody>
      </p:sp>
      <p:sp>
        <p:nvSpPr>
          <p:cNvPr id="20" name="Marcador de posición de imagen 7"/>
          <p:cNvSpPr>
            <a:spLocks noGrp="1"/>
          </p:cNvSpPr>
          <p:nvPr>
            <p:ph type="pic" sz="quarter" idx="12"/>
          </p:nvPr>
        </p:nvSpPr>
        <p:spPr>
          <a:xfrm>
            <a:off x="3324754" y="3412066"/>
            <a:ext cx="1196446" cy="2145455"/>
          </a:xfrm>
          <a:prstGeom prst="rect">
            <a:avLst/>
          </a:prstGeom>
        </p:spPr>
        <p:txBody>
          <a:bodyPr/>
          <a:lstStyle>
            <a:lvl1pPr>
              <a:defRPr sz="1200">
                <a:solidFill>
                  <a:schemeClr val="bg1"/>
                </a:solidFill>
              </a:defRPr>
            </a:lvl1pPr>
          </a:lstStyle>
          <a:p>
            <a:endParaRPr lang="en-US"/>
          </a:p>
        </p:txBody>
      </p:sp>
      <p:sp>
        <p:nvSpPr>
          <p:cNvPr id="21" name="Marcador de posición de imagen 7"/>
          <p:cNvSpPr>
            <a:spLocks noGrp="1"/>
          </p:cNvSpPr>
          <p:nvPr>
            <p:ph type="pic" sz="quarter" idx="13"/>
          </p:nvPr>
        </p:nvSpPr>
        <p:spPr>
          <a:xfrm>
            <a:off x="5636154" y="3412066"/>
            <a:ext cx="1196446" cy="2145455"/>
          </a:xfrm>
          <a:prstGeom prst="rect">
            <a:avLst/>
          </a:prstGeom>
        </p:spPr>
        <p:txBody>
          <a:bodyPr/>
          <a:lstStyle>
            <a:lvl1pPr>
              <a:defRPr sz="1200">
                <a:solidFill>
                  <a:schemeClr val="bg1"/>
                </a:solidFill>
              </a:defRPr>
            </a:lvl1pPr>
          </a:lstStyle>
          <a:p>
            <a:endParaRPr lang="en-US"/>
          </a:p>
        </p:txBody>
      </p:sp>
      <p:sp>
        <p:nvSpPr>
          <p:cNvPr id="22" name="Marcador de posición de imagen 7"/>
          <p:cNvSpPr>
            <a:spLocks noGrp="1"/>
          </p:cNvSpPr>
          <p:nvPr>
            <p:ph type="pic" sz="quarter" idx="14"/>
          </p:nvPr>
        </p:nvSpPr>
        <p:spPr>
          <a:xfrm>
            <a:off x="7786687" y="3412066"/>
            <a:ext cx="1196446" cy="2145455"/>
          </a:xfrm>
          <a:prstGeom prst="rect">
            <a:avLst/>
          </a:prstGeom>
        </p:spPr>
        <p:txBody>
          <a:bodyPr/>
          <a:lstStyle>
            <a:lvl1pPr>
              <a:defRPr sz="1200">
                <a:solidFill>
                  <a:schemeClr val="bg1"/>
                </a:solidFill>
              </a:defRPr>
            </a:lvl1pPr>
          </a:lstStyle>
          <a:p>
            <a:endParaRPr lang="en-US"/>
          </a:p>
        </p:txBody>
      </p:sp>
      <p:sp>
        <p:nvSpPr>
          <p:cNvPr id="23" name="Marcador de posición de imagen 7"/>
          <p:cNvSpPr>
            <a:spLocks noGrp="1"/>
          </p:cNvSpPr>
          <p:nvPr>
            <p:ph type="pic" sz="quarter" idx="15"/>
          </p:nvPr>
        </p:nvSpPr>
        <p:spPr>
          <a:xfrm>
            <a:off x="10038820" y="3412066"/>
            <a:ext cx="1196446" cy="2145455"/>
          </a:xfrm>
          <a:prstGeom prst="rect">
            <a:avLst/>
          </a:prstGeom>
        </p:spPr>
        <p:txBody>
          <a:bodyPr/>
          <a:lstStyle>
            <a:lvl1pPr>
              <a:defRPr sz="1200">
                <a:solidFill>
                  <a:schemeClr val="bg1"/>
                </a:solidFill>
              </a:defRPr>
            </a:lvl1pPr>
          </a:lstStyle>
          <a:p>
            <a:endParaRPr lang="en-US"/>
          </a:p>
        </p:txBody>
      </p:sp>
    </p:spTree>
    <p:extLst>
      <p:ext uri="{BB962C8B-B14F-4D97-AF65-F5344CB8AC3E}">
        <p14:creationId xmlns:p14="http://schemas.microsoft.com/office/powerpoint/2010/main" val="4071865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6" name="Marcador de posición de imagen 7"/>
          <p:cNvSpPr>
            <a:spLocks noGrp="1"/>
          </p:cNvSpPr>
          <p:nvPr>
            <p:ph type="pic" sz="quarter" idx="11"/>
          </p:nvPr>
        </p:nvSpPr>
        <p:spPr>
          <a:xfrm>
            <a:off x="1114954" y="3412066"/>
            <a:ext cx="1196446" cy="2145455"/>
          </a:xfrm>
          <a:prstGeom prst="rect">
            <a:avLst/>
          </a:prstGeom>
        </p:spPr>
        <p:txBody>
          <a:bodyPr/>
          <a:lstStyle>
            <a:lvl1pPr>
              <a:defRPr sz="1200">
                <a:solidFill>
                  <a:schemeClr val="bg1"/>
                </a:solidFill>
              </a:defRPr>
            </a:lvl1pPr>
          </a:lstStyle>
          <a:p>
            <a:endParaRPr lang="en-US"/>
          </a:p>
        </p:txBody>
      </p:sp>
      <p:sp>
        <p:nvSpPr>
          <p:cNvPr id="20" name="Marcador de posición de imagen 7"/>
          <p:cNvSpPr>
            <a:spLocks noGrp="1"/>
          </p:cNvSpPr>
          <p:nvPr>
            <p:ph type="pic" sz="quarter" idx="12"/>
          </p:nvPr>
        </p:nvSpPr>
        <p:spPr>
          <a:xfrm>
            <a:off x="3324754" y="3412066"/>
            <a:ext cx="1196446" cy="2145455"/>
          </a:xfrm>
          <a:prstGeom prst="rect">
            <a:avLst/>
          </a:prstGeom>
        </p:spPr>
        <p:txBody>
          <a:bodyPr/>
          <a:lstStyle>
            <a:lvl1pPr>
              <a:defRPr sz="1200">
                <a:solidFill>
                  <a:schemeClr val="bg1"/>
                </a:solidFill>
              </a:defRPr>
            </a:lvl1pPr>
          </a:lstStyle>
          <a:p>
            <a:endParaRPr lang="en-US"/>
          </a:p>
        </p:txBody>
      </p:sp>
      <p:sp>
        <p:nvSpPr>
          <p:cNvPr id="21" name="Marcador de posición de imagen 7"/>
          <p:cNvSpPr>
            <a:spLocks noGrp="1"/>
          </p:cNvSpPr>
          <p:nvPr>
            <p:ph type="pic" sz="quarter" idx="13"/>
          </p:nvPr>
        </p:nvSpPr>
        <p:spPr>
          <a:xfrm>
            <a:off x="5636154" y="3412066"/>
            <a:ext cx="1196446" cy="2145455"/>
          </a:xfrm>
          <a:prstGeom prst="rect">
            <a:avLst/>
          </a:prstGeom>
        </p:spPr>
        <p:txBody>
          <a:bodyPr/>
          <a:lstStyle>
            <a:lvl1pPr>
              <a:defRPr sz="1200">
                <a:solidFill>
                  <a:schemeClr val="bg1"/>
                </a:solidFill>
              </a:defRPr>
            </a:lvl1pPr>
          </a:lstStyle>
          <a:p>
            <a:endParaRPr lang="en-US"/>
          </a:p>
        </p:txBody>
      </p:sp>
      <p:sp>
        <p:nvSpPr>
          <p:cNvPr id="22" name="Marcador de posición de imagen 7"/>
          <p:cNvSpPr>
            <a:spLocks noGrp="1"/>
          </p:cNvSpPr>
          <p:nvPr>
            <p:ph type="pic" sz="quarter" idx="14"/>
          </p:nvPr>
        </p:nvSpPr>
        <p:spPr>
          <a:xfrm>
            <a:off x="7786687" y="3412066"/>
            <a:ext cx="1196446" cy="2145455"/>
          </a:xfrm>
          <a:prstGeom prst="rect">
            <a:avLst/>
          </a:prstGeom>
        </p:spPr>
        <p:txBody>
          <a:bodyPr/>
          <a:lstStyle>
            <a:lvl1pPr>
              <a:defRPr sz="1200">
                <a:solidFill>
                  <a:schemeClr val="bg1"/>
                </a:solidFill>
              </a:defRPr>
            </a:lvl1pPr>
          </a:lstStyle>
          <a:p>
            <a:endParaRPr lang="en-US"/>
          </a:p>
        </p:txBody>
      </p:sp>
      <p:sp>
        <p:nvSpPr>
          <p:cNvPr id="23" name="Marcador de posición de imagen 7"/>
          <p:cNvSpPr>
            <a:spLocks noGrp="1"/>
          </p:cNvSpPr>
          <p:nvPr>
            <p:ph type="pic" sz="quarter" idx="15"/>
          </p:nvPr>
        </p:nvSpPr>
        <p:spPr>
          <a:xfrm>
            <a:off x="10572220" y="3412066"/>
            <a:ext cx="1196446" cy="2145455"/>
          </a:xfrm>
          <a:prstGeom prst="rect">
            <a:avLst/>
          </a:prstGeom>
        </p:spPr>
        <p:txBody>
          <a:bodyPr/>
          <a:lstStyle>
            <a:lvl1pPr>
              <a:defRPr sz="1200">
                <a:solidFill>
                  <a:schemeClr val="bg1"/>
                </a:solidFill>
              </a:defRPr>
            </a:lvl1pPr>
          </a:lstStyle>
          <a:p>
            <a:endParaRPr lang="en-US"/>
          </a:p>
        </p:txBody>
      </p:sp>
    </p:spTree>
    <p:extLst>
      <p:ext uri="{BB962C8B-B14F-4D97-AF65-F5344CB8AC3E}">
        <p14:creationId xmlns:p14="http://schemas.microsoft.com/office/powerpoint/2010/main" val="668388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1040872"/>
            <a:ext cx="12192000" cy="5419725"/>
          </a:xfrm>
          <a:prstGeom prst="rect">
            <a:avLst/>
          </a:prstGeom>
        </p:spPr>
        <p:txBody>
          <a:bodyPr/>
          <a:lstStyle>
            <a:lvl1pPr marL="0" indent="0">
              <a:buNone/>
              <a:defRPr sz="1600">
                <a:solidFill>
                  <a:schemeClr val="bg1"/>
                </a:solidFill>
              </a:defRPr>
            </a:lvl1pPr>
          </a:lstStyle>
          <a:p>
            <a:endParaRPr lang="en-US" dirty="0"/>
          </a:p>
        </p:txBody>
      </p:sp>
    </p:spTree>
    <p:extLst>
      <p:ext uri="{BB962C8B-B14F-4D97-AF65-F5344CB8AC3E}">
        <p14:creationId xmlns:p14="http://schemas.microsoft.com/office/powerpoint/2010/main" val="370595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1040872"/>
            <a:ext cx="12192000" cy="5419725"/>
          </a:xfrm>
          <a:prstGeom prst="rect">
            <a:avLst/>
          </a:prstGeom>
        </p:spPr>
        <p:txBody>
          <a:bodyPr/>
          <a:lstStyle>
            <a:lvl1pPr marL="0" indent="0">
              <a:buNone/>
              <a:defRPr sz="1600">
                <a:solidFill>
                  <a:schemeClr val="bg1"/>
                </a:solidFill>
              </a:defRPr>
            </a:lvl1pPr>
          </a:lstStyle>
          <a:p>
            <a:endParaRPr lang="en-US" dirty="0"/>
          </a:p>
        </p:txBody>
      </p:sp>
      <p:sp>
        <p:nvSpPr>
          <p:cNvPr id="3" name="Picture Placeholder 28">
            <a:extLst>
              <a:ext uri="{FF2B5EF4-FFF2-40B4-BE49-F238E27FC236}">
                <a16:creationId xmlns:a16="http://schemas.microsoft.com/office/drawing/2014/main" id="{554BF76C-76F4-4F04-A764-DBB71A4343F5}"/>
              </a:ext>
            </a:extLst>
          </p:cNvPr>
          <p:cNvSpPr>
            <a:spLocks noGrp="1"/>
          </p:cNvSpPr>
          <p:nvPr>
            <p:ph type="pic" sz="quarter" idx="12"/>
          </p:nvPr>
        </p:nvSpPr>
        <p:spPr>
          <a:xfrm>
            <a:off x="5080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4" name="Picture Placeholder 28">
            <a:extLst>
              <a:ext uri="{FF2B5EF4-FFF2-40B4-BE49-F238E27FC236}">
                <a16:creationId xmlns:a16="http://schemas.microsoft.com/office/drawing/2014/main" id="{554BF76C-76F4-4F04-A764-DBB71A4343F5}"/>
              </a:ext>
            </a:extLst>
          </p:cNvPr>
          <p:cNvSpPr>
            <a:spLocks noGrp="1"/>
          </p:cNvSpPr>
          <p:nvPr>
            <p:ph type="pic" sz="quarter" idx="13"/>
          </p:nvPr>
        </p:nvSpPr>
        <p:spPr>
          <a:xfrm>
            <a:off x="29083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5" name="Picture Placeholder 28">
            <a:extLst>
              <a:ext uri="{FF2B5EF4-FFF2-40B4-BE49-F238E27FC236}">
                <a16:creationId xmlns:a16="http://schemas.microsoft.com/office/drawing/2014/main" id="{554BF76C-76F4-4F04-A764-DBB71A4343F5}"/>
              </a:ext>
            </a:extLst>
          </p:cNvPr>
          <p:cNvSpPr>
            <a:spLocks noGrp="1"/>
          </p:cNvSpPr>
          <p:nvPr>
            <p:ph type="pic" sz="quarter" idx="14"/>
          </p:nvPr>
        </p:nvSpPr>
        <p:spPr>
          <a:xfrm>
            <a:off x="53086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6" name="Picture Placeholder 28">
            <a:extLst>
              <a:ext uri="{FF2B5EF4-FFF2-40B4-BE49-F238E27FC236}">
                <a16:creationId xmlns:a16="http://schemas.microsoft.com/office/drawing/2014/main" id="{554BF76C-76F4-4F04-A764-DBB71A4343F5}"/>
              </a:ext>
            </a:extLst>
          </p:cNvPr>
          <p:cNvSpPr>
            <a:spLocks noGrp="1"/>
          </p:cNvSpPr>
          <p:nvPr>
            <p:ph type="pic" sz="quarter" idx="15"/>
          </p:nvPr>
        </p:nvSpPr>
        <p:spPr>
          <a:xfrm>
            <a:off x="77089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7" name="Picture Placeholder 28">
            <a:extLst>
              <a:ext uri="{FF2B5EF4-FFF2-40B4-BE49-F238E27FC236}">
                <a16:creationId xmlns:a16="http://schemas.microsoft.com/office/drawing/2014/main" id="{554BF76C-76F4-4F04-A764-DBB71A4343F5}"/>
              </a:ext>
            </a:extLst>
          </p:cNvPr>
          <p:cNvSpPr>
            <a:spLocks noGrp="1"/>
          </p:cNvSpPr>
          <p:nvPr>
            <p:ph type="pic" sz="quarter" idx="16"/>
          </p:nvPr>
        </p:nvSpPr>
        <p:spPr>
          <a:xfrm>
            <a:off x="101854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10" name="CuadroTexto 9"/>
          <p:cNvSpPr txBox="1"/>
          <p:nvPr userDrawn="1"/>
        </p:nvSpPr>
        <p:spPr>
          <a:xfrm>
            <a:off x="446596" y="4967303"/>
            <a:ext cx="1455937" cy="369332"/>
          </a:xfrm>
          <a:prstGeom prst="rect">
            <a:avLst/>
          </a:prstGeom>
          <a:noFill/>
        </p:spPr>
        <p:txBody>
          <a:bodyPr wrap="square" rtlCol="0">
            <a:spAutoFit/>
          </a:bodyPr>
          <a:lstStyle/>
          <a:p>
            <a:r>
              <a:rPr lang="en-US" dirty="0">
                <a:solidFill>
                  <a:schemeClr val="bg1"/>
                </a:solidFill>
              </a:rPr>
              <a:t>My list</a:t>
            </a:r>
          </a:p>
        </p:txBody>
      </p:sp>
    </p:spTree>
    <p:extLst>
      <p:ext uri="{BB962C8B-B14F-4D97-AF65-F5344CB8AC3E}">
        <p14:creationId xmlns:p14="http://schemas.microsoft.com/office/powerpoint/2010/main" val="3829156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Marcador de posición de imagen 7"/>
          <p:cNvSpPr>
            <a:spLocks noGrp="1"/>
          </p:cNvSpPr>
          <p:nvPr>
            <p:ph type="pic" sz="quarter" idx="12"/>
          </p:nvPr>
        </p:nvSpPr>
        <p:spPr>
          <a:xfrm>
            <a:off x="1188129" y="2673805"/>
            <a:ext cx="2934835" cy="1885134"/>
          </a:xfrm>
          <a:prstGeom prst="rect">
            <a:avLst/>
          </a:prstGeom>
        </p:spPr>
        <p:txBody>
          <a:bodyPr/>
          <a:lstStyle>
            <a:lvl1pPr>
              <a:defRPr sz="1600">
                <a:solidFill>
                  <a:schemeClr val="bg1"/>
                </a:solidFill>
              </a:defRPr>
            </a:lvl1pPr>
          </a:lstStyle>
          <a:p>
            <a:endParaRPr lang="en-US"/>
          </a:p>
        </p:txBody>
      </p:sp>
      <p:sp>
        <p:nvSpPr>
          <p:cNvPr id="4" name="Marcador de posición de imagen 7"/>
          <p:cNvSpPr>
            <a:spLocks noGrp="1"/>
          </p:cNvSpPr>
          <p:nvPr>
            <p:ph type="pic" sz="quarter" idx="13"/>
          </p:nvPr>
        </p:nvSpPr>
        <p:spPr>
          <a:xfrm>
            <a:off x="4369479" y="2671084"/>
            <a:ext cx="2934835" cy="1885134"/>
          </a:xfrm>
          <a:prstGeom prst="rect">
            <a:avLst/>
          </a:prstGeom>
        </p:spPr>
        <p:txBody>
          <a:bodyPr/>
          <a:lstStyle>
            <a:lvl1pPr>
              <a:defRPr sz="1600">
                <a:solidFill>
                  <a:schemeClr val="bg1"/>
                </a:solidFill>
              </a:defRPr>
            </a:lvl1pPr>
          </a:lstStyle>
          <a:p>
            <a:endParaRPr lang="en-US"/>
          </a:p>
        </p:txBody>
      </p:sp>
      <p:sp>
        <p:nvSpPr>
          <p:cNvPr id="5" name="Marcador de posición de imagen 7"/>
          <p:cNvSpPr>
            <a:spLocks noGrp="1"/>
          </p:cNvSpPr>
          <p:nvPr>
            <p:ph type="pic" sz="quarter" idx="14"/>
          </p:nvPr>
        </p:nvSpPr>
        <p:spPr>
          <a:xfrm>
            <a:off x="7763101" y="2676527"/>
            <a:ext cx="2934835" cy="1885134"/>
          </a:xfrm>
          <a:prstGeom prst="rect">
            <a:avLst/>
          </a:prstGeom>
        </p:spPr>
        <p:txBody>
          <a:bodyPr/>
          <a:lstStyle>
            <a:lvl1pPr>
              <a:defRPr sz="1600">
                <a:solidFill>
                  <a:schemeClr val="bg1"/>
                </a:solidFill>
              </a:defRPr>
            </a:lvl1pPr>
          </a:lstStyle>
          <a:p>
            <a:endParaRPr lang="en-US"/>
          </a:p>
        </p:txBody>
      </p:sp>
    </p:spTree>
    <p:extLst>
      <p:ext uri="{BB962C8B-B14F-4D97-AF65-F5344CB8AC3E}">
        <p14:creationId xmlns:p14="http://schemas.microsoft.com/office/powerpoint/2010/main" val="2316846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367772"/>
            <a:ext cx="12192000" cy="5419725"/>
          </a:xfrm>
          <a:prstGeom prst="rect">
            <a:avLst/>
          </a:prstGeom>
        </p:spPr>
        <p:txBody>
          <a:bodyPr/>
          <a:lstStyle>
            <a:lvl1pPr marL="0" indent="0">
              <a:buNone/>
              <a:defRPr sz="1600">
                <a:solidFill>
                  <a:schemeClr val="bg1"/>
                </a:solidFill>
              </a:defRPr>
            </a:lvl1pPr>
          </a:lstStyle>
          <a:p>
            <a:endParaRPr lang="en-US" dirty="0"/>
          </a:p>
        </p:txBody>
      </p:sp>
    </p:spTree>
    <p:extLst>
      <p:ext uri="{BB962C8B-B14F-4D97-AF65-F5344CB8AC3E}">
        <p14:creationId xmlns:p14="http://schemas.microsoft.com/office/powerpoint/2010/main" val="129965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68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hopping.ppthemes.co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ppthemes.com/" TargetMode="Externa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slidesgratis.com/"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ángulo 3">
            <a:extLst>
              <a:ext uri="{FF2B5EF4-FFF2-40B4-BE49-F238E27FC236}">
                <a16:creationId xmlns:a16="http://schemas.microsoft.com/office/drawing/2014/main" id="{CBEB8BDA-7F7C-DF1C-31B7-B0F8A8A9FD79}"/>
              </a:ext>
            </a:extLst>
          </p:cNvPr>
          <p:cNvSpPr/>
          <p:nvPr userDrawn="1"/>
        </p:nvSpPr>
        <p:spPr>
          <a:xfrm>
            <a:off x="0" y="-1178145"/>
            <a:ext cx="12192000"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uadroTexto 4">
            <a:extLst>
              <a:ext uri="{FF2B5EF4-FFF2-40B4-BE49-F238E27FC236}">
                <a16:creationId xmlns:a16="http://schemas.microsoft.com/office/drawing/2014/main" id="{A786F43F-FC83-A746-D754-9828885C4196}"/>
              </a:ext>
            </a:extLst>
          </p:cNvPr>
          <p:cNvSpPr txBox="1"/>
          <p:nvPr userDrawn="1"/>
        </p:nvSpPr>
        <p:spPr>
          <a:xfrm>
            <a:off x="1753900" y="-905770"/>
            <a:ext cx="3281732" cy="646331"/>
          </a:xfrm>
          <a:prstGeom prst="rect">
            <a:avLst/>
          </a:prstGeom>
          <a:noFill/>
        </p:spPr>
        <p:txBody>
          <a:bodyPr wrap="none" rtlCol="0">
            <a:spAutoFit/>
          </a:bodyPr>
          <a:lstStyle/>
          <a:p>
            <a:r>
              <a:rPr lang="en-US" dirty="0">
                <a:solidFill>
                  <a:schemeClr val="bg1"/>
                </a:solidFill>
                <a:hlinkClick r:id="rId11">
                  <a:extLst>
                    <a:ext uri="{A12FA001-AC4F-418D-AE19-62706E023703}">
                      <ahyp:hlinkClr xmlns:ahyp="http://schemas.microsoft.com/office/drawing/2018/hyperlinkcolor" val="tx"/>
                    </a:ext>
                  </a:extLst>
                </a:hlinkClick>
              </a:rPr>
              <a:t>http://ppthemes.com/</a:t>
            </a:r>
            <a:endParaRPr lang="en-US" dirty="0">
              <a:solidFill>
                <a:schemeClr val="bg1"/>
              </a:solidFill>
            </a:endParaRPr>
          </a:p>
          <a:p>
            <a:r>
              <a:rPr lang="en-US" dirty="0">
                <a:solidFill>
                  <a:schemeClr val="bg1"/>
                </a:solidFill>
                <a:hlinkClick r:id="rId12">
                  <a:extLst>
                    <a:ext uri="{A12FA001-AC4F-418D-AE19-62706E023703}">
                      <ahyp:hlinkClr xmlns:ahyp="http://schemas.microsoft.com/office/drawing/2018/hyperlinkcolor" val="tx"/>
                    </a:ext>
                  </a:extLst>
                </a:hlinkClick>
              </a:rPr>
              <a:t>http://shopping.ppthemes.com/</a:t>
            </a:r>
            <a:r>
              <a:rPr lang="en-US" dirty="0">
                <a:solidFill>
                  <a:schemeClr val="bg1"/>
                </a:solidFill>
              </a:rPr>
              <a:t> </a:t>
            </a:r>
          </a:p>
        </p:txBody>
      </p:sp>
      <p:pic>
        <p:nvPicPr>
          <p:cNvPr id="4" name="Imagen 7">
            <a:extLst>
              <a:ext uri="{FF2B5EF4-FFF2-40B4-BE49-F238E27FC236}">
                <a16:creationId xmlns:a16="http://schemas.microsoft.com/office/drawing/2014/main" id="{5787CB8A-51CF-8BFC-6F3A-D1A91D624E19}"/>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5" name="CuadroTexto 8">
            <a:extLst>
              <a:ext uri="{FF2B5EF4-FFF2-40B4-BE49-F238E27FC236}">
                <a16:creationId xmlns:a16="http://schemas.microsoft.com/office/drawing/2014/main" id="{FC9D0960-F548-30AA-D294-50CAEB233C3C}"/>
              </a:ext>
            </a:extLst>
          </p:cNvPr>
          <p:cNvSpPr txBox="1"/>
          <p:nvPr userDrawn="1"/>
        </p:nvSpPr>
        <p:spPr>
          <a:xfrm>
            <a:off x="8659820" y="-645106"/>
            <a:ext cx="2659702" cy="369332"/>
          </a:xfrm>
          <a:prstGeom prst="rect">
            <a:avLst/>
          </a:prstGeom>
          <a:noFill/>
        </p:spPr>
        <p:txBody>
          <a:bodyPr wrap="none" rtlCol="0">
            <a:spAutoFit/>
          </a:bodyPr>
          <a:lstStyle/>
          <a:p>
            <a:r>
              <a:rPr lang="en-US" dirty="0">
                <a:solidFill>
                  <a:schemeClr val="bg1"/>
                </a:solidFill>
                <a:hlinkClick r:id="rId14">
                  <a:extLst>
                    <a:ext uri="{A12FA001-AC4F-418D-AE19-62706E023703}">
                      <ahyp:hlinkClr xmlns:ahyp="http://schemas.microsoft.com/office/drawing/2018/hyperlinkcolor" val="tx"/>
                    </a:ext>
                  </a:extLst>
                </a:hlinkClick>
              </a:rPr>
              <a:t>https://slidesgratis.com/</a:t>
            </a:r>
            <a:r>
              <a:rPr lang="en-US" dirty="0">
                <a:solidFill>
                  <a:schemeClr val="bg1"/>
                </a:solidFill>
              </a:rPr>
              <a:t> </a:t>
            </a:r>
          </a:p>
        </p:txBody>
      </p:sp>
      <p:pic>
        <p:nvPicPr>
          <p:cNvPr id="6" name="Imagen 13">
            <a:extLst>
              <a:ext uri="{FF2B5EF4-FFF2-40B4-BE49-F238E27FC236}">
                <a16:creationId xmlns:a16="http://schemas.microsoft.com/office/drawing/2014/main" id="{0D61977F-45A9-CB0B-C9B4-6F36C85DAF8A}"/>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t="26389" r="12615" b="30833"/>
          <a:stretch/>
        </p:blipFill>
        <p:spPr>
          <a:xfrm>
            <a:off x="321364" y="-974539"/>
            <a:ext cx="1337946" cy="654972"/>
          </a:xfrm>
          <a:prstGeom prst="rect">
            <a:avLst/>
          </a:prstGeom>
        </p:spPr>
      </p:pic>
      <p:sp>
        <p:nvSpPr>
          <p:cNvPr id="8" name="Rectángulo 9">
            <a:extLst>
              <a:ext uri="{FF2B5EF4-FFF2-40B4-BE49-F238E27FC236}">
                <a16:creationId xmlns:a16="http://schemas.microsoft.com/office/drawing/2014/main" id="{310C3F75-17A0-BD80-EA8E-C1ACACD72FB4}"/>
              </a:ext>
            </a:extLst>
          </p:cNvPr>
          <p:cNvSpPr/>
          <p:nvPr userDrawn="1"/>
        </p:nvSpPr>
        <p:spPr>
          <a:xfrm>
            <a:off x="0" y="-1178145"/>
            <a:ext cx="12192000"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uadroTexto 14">
            <a:extLst>
              <a:ext uri="{FF2B5EF4-FFF2-40B4-BE49-F238E27FC236}">
                <a16:creationId xmlns:a16="http://schemas.microsoft.com/office/drawing/2014/main" id="{6EDAFAB7-F89D-55CB-270E-C349B7176D03}"/>
              </a:ext>
            </a:extLst>
          </p:cNvPr>
          <p:cNvSpPr txBox="1"/>
          <p:nvPr userDrawn="1"/>
        </p:nvSpPr>
        <p:spPr>
          <a:xfrm>
            <a:off x="1753900" y="-905770"/>
            <a:ext cx="2406428" cy="646331"/>
          </a:xfrm>
          <a:prstGeom prst="rect">
            <a:avLst/>
          </a:prstGeom>
          <a:noFill/>
        </p:spPr>
        <p:txBody>
          <a:bodyPr wrap="none" rtlCol="0">
            <a:spAutoFit/>
          </a:bodyPr>
          <a:lstStyle/>
          <a:p>
            <a:r>
              <a:rPr lang="en-US" dirty="0">
                <a:solidFill>
                  <a:schemeClr val="bg1"/>
                </a:solidFill>
                <a:hlinkClick r:id="rId11">
                  <a:extLst>
                    <a:ext uri="{A12FA001-AC4F-418D-AE19-62706E023703}">
                      <ahyp:hlinkClr xmlns:ahyp="http://schemas.microsoft.com/office/drawing/2018/hyperlinkcolor" val="tx"/>
                    </a:ext>
                  </a:extLst>
                </a:hlinkClick>
              </a:rPr>
              <a:t>http://ppthemes.com/</a:t>
            </a:r>
            <a:endParaRPr lang="en-US" dirty="0">
              <a:solidFill>
                <a:schemeClr val="bg1"/>
              </a:solidFill>
            </a:endParaRPr>
          </a:p>
          <a:p>
            <a:r>
              <a:rPr lang="en-US" dirty="0">
                <a:solidFill>
                  <a:schemeClr val="bg1"/>
                </a:solidFill>
                <a:hlinkClick r:id="rId12">
                  <a:extLst>
                    <a:ext uri="{A12FA001-AC4F-418D-AE19-62706E023703}">
                      <ahyp:hlinkClr xmlns:ahyp="http://schemas.microsoft.com/office/drawing/2018/hyperlinkcolor" val="tx"/>
                    </a:ext>
                  </a:extLst>
                </a:hlinkClick>
              </a:rPr>
              <a:t>http://pptbundle.com/</a:t>
            </a:r>
            <a:r>
              <a:rPr lang="en-US" dirty="0">
                <a:solidFill>
                  <a:schemeClr val="bg1"/>
                </a:solidFill>
              </a:rPr>
              <a:t> </a:t>
            </a:r>
          </a:p>
        </p:txBody>
      </p:sp>
      <p:pic>
        <p:nvPicPr>
          <p:cNvPr id="10" name="Imagen 15">
            <a:extLst>
              <a:ext uri="{FF2B5EF4-FFF2-40B4-BE49-F238E27FC236}">
                <a16:creationId xmlns:a16="http://schemas.microsoft.com/office/drawing/2014/main" id="{F479023C-A2F8-96C4-327B-D3BE2FB7800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11" name="CuadroTexto 16">
            <a:extLst>
              <a:ext uri="{FF2B5EF4-FFF2-40B4-BE49-F238E27FC236}">
                <a16:creationId xmlns:a16="http://schemas.microsoft.com/office/drawing/2014/main" id="{86377D63-6037-FC02-685C-3264A961500E}"/>
              </a:ext>
            </a:extLst>
          </p:cNvPr>
          <p:cNvSpPr txBox="1"/>
          <p:nvPr userDrawn="1"/>
        </p:nvSpPr>
        <p:spPr>
          <a:xfrm>
            <a:off x="8659820" y="-645106"/>
            <a:ext cx="2659702" cy="369332"/>
          </a:xfrm>
          <a:prstGeom prst="rect">
            <a:avLst/>
          </a:prstGeom>
          <a:noFill/>
        </p:spPr>
        <p:txBody>
          <a:bodyPr wrap="none" rtlCol="0">
            <a:spAutoFit/>
          </a:bodyPr>
          <a:lstStyle/>
          <a:p>
            <a:r>
              <a:rPr lang="en-US" dirty="0">
                <a:solidFill>
                  <a:schemeClr val="bg1"/>
                </a:solidFill>
                <a:hlinkClick r:id="rId14">
                  <a:extLst>
                    <a:ext uri="{A12FA001-AC4F-418D-AE19-62706E023703}">
                      <ahyp:hlinkClr xmlns:ahyp="http://schemas.microsoft.com/office/drawing/2018/hyperlinkcolor" val="tx"/>
                    </a:ext>
                  </a:extLst>
                </a:hlinkClick>
              </a:rPr>
              <a:t>https://slidesgratis.com/</a:t>
            </a:r>
            <a:r>
              <a:rPr lang="en-US" dirty="0">
                <a:solidFill>
                  <a:schemeClr val="bg1"/>
                </a:solidFill>
              </a:rPr>
              <a:t> </a:t>
            </a:r>
          </a:p>
        </p:txBody>
      </p:sp>
      <p:pic>
        <p:nvPicPr>
          <p:cNvPr id="12" name="Imagen 17">
            <a:extLst>
              <a:ext uri="{FF2B5EF4-FFF2-40B4-BE49-F238E27FC236}">
                <a16:creationId xmlns:a16="http://schemas.microsoft.com/office/drawing/2014/main" id="{9B0BD667-188C-CC0E-9162-83C91FBC6E11}"/>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t="26389" r="12615" b="30833"/>
          <a:stretch/>
        </p:blipFill>
        <p:spPr>
          <a:xfrm>
            <a:off x="321364" y="-974539"/>
            <a:ext cx="1337946" cy="654972"/>
          </a:xfrm>
          <a:prstGeom prst="rect">
            <a:avLst/>
          </a:prstGeom>
        </p:spPr>
      </p:pic>
    </p:spTree>
    <p:extLst>
      <p:ext uri="{BB962C8B-B14F-4D97-AF65-F5344CB8AC3E}">
        <p14:creationId xmlns:p14="http://schemas.microsoft.com/office/powerpoint/2010/main" val="177444853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0" r:id="rId3"/>
    <p:sldLayoutId id="2147483656" r:id="rId4"/>
    <p:sldLayoutId id="2147483655" r:id="rId5"/>
    <p:sldLayoutId id="2147483660" r:id="rId6"/>
    <p:sldLayoutId id="2147483657" r:id="rId7"/>
    <p:sldLayoutId id="2147483661" r:id="rId8"/>
    <p:sldLayoutId id="2147483658"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androidpctv.com/solution-android-tvbox-netflix-error-tvq-pb-103/" TargetMode="External"/><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androidpctv.com/solution-android-tvbox-netflix-error-tvq-pb-103/" TargetMode="External"/><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hyperlink" Target="https://thegrandmalogbook.blogspot.com/2019/12/steven-spielberg-american-genius-of.html" TargetMode="External"/><Relationship Id="rId7" Type="http://schemas.openxmlformats.org/officeDocument/2006/relationships/hyperlink" Target="https://www.flickr.com/photos/gageskidmore/9354461501/in/photolist-ffC34T-ffC1GX-ffSfyy-csbbzN-ffSeK1-qPeELn-ffC16Z-csbcbu-csbbpJ-cfPRvm-cfPRhN-ffC4uZ-ffC4Ni-yo1jE-ffBWRT-ffBZwg-ffSdeo-ffSbsy-ffBXEa-ffSgMG-cde3Ho-ffSh5S-ffSdxf-fh8S3w-ffScbC-cfPRHL-cfPSm1-qwEuL7-ffScsw-RHfPfP-kDi6HZ-feNLk6-ffC4bz-ffC3Tk-kEpsPj-f2g2id-kENUSL-f2esXT-kDUVGz-gLR21R-jaN5Hy-SnkaaE-kDWANE-jaBSMg-jaEgWa" TargetMode="External"/><Relationship Id="rId2" Type="http://schemas.openxmlformats.org/officeDocument/2006/relationships/image" Target="../media/image30.jpg"/><Relationship Id="rId1" Type="http://schemas.openxmlformats.org/officeDocument/2006/relationships/slideLayout" Target="../slideLayouts/slideLayout9.xml"/><Relationship Id="rId6" Type="http://schemas.openxmlformats.org/officeDocument/2006/relationships/image" Target="../media/image32.jpg"/><Relationship Id="rId5" Type="http://schemas.openxmlformats.org/officeDocument/2006/relationships/hyperlink" Target="https://farefilm.it/persone/da-kubrick-tarantino-grandi-registi-che-si-sono-pentiti-dei-loro-stessi-film-4170" TargetMode="External"/><Relationship Id="rId10" Type="http://schemas.openxmlformats.org/officeDocument/2006/relationships/image" Target="../media/image34.png"/><Relationship Id="rId4" Type="http://schemas.openxmlformats.org/officeDocument/2006/relationships/image" Target="../media/image31.jpg"/><Relationship Id="rId9" Type="http://schemas.openxmlformats.org/officeDocument/2006/relationships/hyperlink" Target="https://thevirtualassist.net/5-smartest-filmmakers-of-our-time-article/"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s://androidpctv.com/solution-android-tvbox-netflix-error-tvq-pb-103/" TargetMode="External"/><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http://www.antredugreg.be/ce-gros-petard-mouille-quest-netflix/" TargetMode="External"/><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androidpctv.com/solution-android-tvbox-netflix-error-tvq-pb-103/" TargetMode="External"/><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hyperlink" Target="https://androidpctv.com/solution-android-tvbox-netflix-error-tvq-pb-103/" TargetMode="External"/><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35856"/>
            <a:ext cx="12192000" cy="8451056"/>
          </a:xfrm>
          <a:prstGeom prst="rect">
            <a:avLst/>
          </a:prstGeom>
        </p:spPr>
      </p:pic>
      <p:pic>
        <p:nvPicPr>
          <p:cNvPr id="6" name="yt1s.com - Netflix New Logo Animation 2019.mp3">
            <a:hlinkClick r:id="" action="ppaction://media"/>
            <a:extLst>
              <a:ext uri="{FF2B5EF4-FFF2-40B4-BE49-F238E27FC236}">
                <a16:creationId xmlns:a16="http://schemas.microsoft.com/office/drawing/2014/main" id="{73ED09FF-78EF-499D-89ED-86FA35AA2E25}"/>
              </a:ext>
            </a:extLst>
          </p:cNvPr>
          <p:cNvPicPr>
            <a:picLocks noChangeAspect="1"/>
          </p:cNvPicPr>
          <p:nvPr>
            <a:audioFile r:link="rId1"/>
            <p:extLst>
              <p:ext uri="{DAA4B4D4-6D71-4841-9C94-3DE7FCFB9230}">
                <p14:media xmlns:p14="http://schemas.microsoft.com/office/powerpoint/2010/main" r:embed="rId2">
                  <p14:trim st="306.0417" end="1786.889"/>
                  <p14:fade out="1500"/>
                </p14:media>
              </p:ext>
            </p:extLst>
          </p:nvPr>
        </p:nvPicPr>
        <p:blipFill>
          <a:blip r:embed="rId5"/>
          <a:stretch>
            <a:fillRect/>
          </a:stretch>
        </p:blipFill>
        <p:spPr>
          <a:xfrm>
            <a:off x="12690232" y="6019800"/>
            <a:ext cx="609600" cy="609600"/>
          </a:xfrm>
          <a:prstGeom prst="rect">
            <a:avLst/>
          </a:prstGeom>
        </p:spPr>
      </p:pic>
    </p:spTree>
    <p:extLst>
      <p:ext uri="{BB962C8B-B14F-4D97-AF65-F5344CB8AC3E}">
        <p14:creationId xmlns:p14="http://schemas.microsoft.com/office/powerpoint/2010/main" val="357147140"/>
      </p:ext>
    </p:extLst>
  </p:cSld>
  <p:clrMapOvr>
    <a:masterClrMapping/>
  </p:clrMapOvr>
  <p:transition advClick="0" advTm="3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Content Type Analysis</a:t>
            </a:r>
            <a:endParaRPr lang="en-US" sz="2400" dirty="0">
              <a:solidFill>
                <a:schemeClr val="bg1"/>
              </a:solidFill>
              <a:latin typeface="Helvetica" pitchFamily="34" charset="0"/>
              <a:cs typeface="Helvetica" pitchFamily="34" charset="0"/>
            </a:endParaRPr>
          </a:p>
        </p:txBody>
      </p:sp>
      <p:pic>
        <p:nvPicPr>
          <p:cNvPr id="3" name="Picture 2">
            <a:extLst>
              <a:ext uri="{FF2B5EF4-FFF2-40B4-BE49-F238E27FC236}">
                <a16:creationId xmlns:a16="http://schemas.microsoft.com/office/drawing/2014/main" id="{A623532C-99D8-EAED-5691-0840A9FCADB0}"/>
              </a:ext>
            </a:extLst>
          </p:cNvPr>
          <p:cNvPicPr>
            <a:picLocks noChangeAspect="1"/>
          </p:cNvPicPr>
          <p:nvPr/>
        </p:nvPicPr>
        <p:blipFill>
          <a:blip r:embed="rId3"/>
          <a:stretch>
            <a:fillRect/>
          </a:stretch>
        </p:blipFill>
        <p:spPr>
          <a:xfrm>
            <a:off x="6243623" y="1133266"/>
            <a:ext cx="4897911" cy="2531653"/>
          </a:xfrm>
          <a:prstGeom prst="rect">
            <a:avLst/>
          </a:prstGeom>
        </p:spPr>
      </p:pic>
      <p:pic>
        <p:nvPicPr>
          <p:cNvPr id="9" name="Picture 8">
            <a:extLst>
              <a:ext uri="{FF2B5EF4-FFF2-40B4-BE49-F238E27FC236}">
                <a16:creationId xmlns:a16="http://schemas.microsoft.com/office/drawing/2014/main" id="{18EB900B-9D57-4347-E663-FEBAC8DF14A0}"/>
              </a:ext>
            </a:extLst>
          </p:cNvPr>
          <p:cNvPicPr>
            <a:picLocks noChangeAspect="1"/>
          </p:cNvPicPr>
          <p:nvPr/>
        </p:nvPicPr>
        <p:blipFill>
          <a:blip r:embed="rId4"/>
          <a:stretch>
            <a:fillRect/>
          </a:stretch>
        </p:blipFill>
        <p:spPr>
          <a:xfrm>
            <a:off x="6243623" y="3790561"/>
            <a:ext cx="4901184" cy="2531653"/>
          </a:xfrm>
          <a:prstGeom prst="rect">
            <a:avLst/>
          </a:prstGeom>
        </p:spPr>
      </p:pic>
      <p:sp>
        <p:nvSpPr>
          <p:cNvPr id="10" name="TextBox 47">
            <a:extLst>
              <a:ext uri="{FF2B5EF4-FFF2-40B4-BE49-F238E27FC236}">
                <a16:creationId xmlns:a16="http://schemas.microsoft.com/office/drawing/2014/main" id="{83F0BF57-D982-1CF7-0BE4-DC062C110DD8}"/>
              </a:ext>
            </a:extLst>
          </p:cNvPr>
          <p:cNvSpPr txBox="1"/>
          <p:nvPr/>
        </p:nvSpPr>
        <p:spPr>
          <a:xfrm>
            <a:off x="625876" y="1537776"/>
            <a:ext cx="4897910" cy="3046988"/>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1"/>
                </a:solidFill>
                <a:latin typeface="+mj-lt"/>
              </a:rPr>
              <a:t>We analyze the trend of the percentage mix of movies and series released on Netflix over the years and aims to provide insights into Netflix's acquisition strategy. </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Excluding 2015(Netflix boom) and 2021 (Data till April) we can see that the content acquisition has peaked in 2020 (COVID boom) in both the series and movies category.</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Although the increase is gradual in the series category, and this could be attributed to the content availability in the market as opposed to movies.</a:t>
            </a:r>
          </a:p>
        </p:txBody>
      </p:sp>
    </p:spTree>
    <p:extLst>
      <p:ext uri="{BB962C8B-B14F-4D97-AF65-F5344CB8AC3E}">
        <p14:creationId xmlns:p14="http://schemas.microsoft.com/office/powerpoint/2010/main" val="711539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Average Age of Content onboarded</a:t>
            </a:r>
            <a:endParaRPr lang="en-US" sz="2400" dirty="0">
              <a:solidFill>
                <a:schemeClr val="bg1"/>
              </a:solidFill>
              <a:latin typeface="Helvetica" pitchFamily="34" charset="0"/>
              <a:cs typeface="Helvetica" pitchFamily="34" charset="0"/>
            </a:endParaRPr>
          </a:p>
        </p:txBody>
      </p:sp>
      <p:pic>
        <p:nvPicPr>
          <p:cNvPr id="3" name="Picture 2">
            <a:extLst>
              <a:ext uri="{FF2B5EF4-FFF2-40B4-BE49-F238E27FC236}">
                <a16:creationId xmlns:a16="http://schemas.microsoft.com/office/drawing/2014/main" id="{7E77CBDA-0316-06D3-394C-0A4AEB067826}"/>
              </a:ext>
            </a:extLst>
          </p:cNvPr>
          <p:cNvPicPr>
            <a:picLocks noChangeAspect="1"/>
          </p:cNvPicPr>
          <p:nvPr/>
        </p:nvPicPr>
        <p:blipFill>
          <a:blip r:embed="rId3"/>
          <a:stretch>
            <a:fillRect/>
          </a:stretch>
        </p:blipFill>
        <p:spPr>
          <a:xfrm>
            <a:off x="5237217" y="1537776"/>
            <a:ext cx="6439931" cy="4168364"/>
          </a:xfrm>
          <a:prstGeom prst="rect">
            <a:avLst/>
          </a:prstGeom>
        </p:spPr>
      </p:pic>
      <p:sp>
        <p:nvSpPr>
          <p:cNvPr id="6" name="TextBox 47">
            <a:extLst>
              <a:ext uri="{FF2B5EF4-FFF2-40B4-BE49-F238E27FC236}">
                <a16:creationId xmlns:a16="http://schemas.microsoft.com/office/drawing/2014/main" id="{48C91511-AA4E-FAF4-1B5A-CEBFEF1942D3}"/>
              </a:ext>
            </a:extLst>
          </p:cNvPr>
          <p:cNvSpPr txBox="1"/>
          <p:nvPr/>
        </p:nvSpPr>
        <p:spPr>
          <a:xfrm>
            <a:off x="307373" y="1537776"/>
            <a:ext cx="4897910" cy="2308324"/>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1"/>
                </a:solidFill>
                <a:latin typeface="+mj-lt"/>
              </a:rPr>
              <a:t>We created a new column called Age which is difference of the Netflix Release Year and the Movie Release Date.</a:t>
            </a:r>
          </a:p>
          <a:p>
            <a:pPr marL="285750" indent="-285750" algn="just">
              <a:buFont typeface="Arial" panose="020B0604020202020204" pitchFamily="34" charset="0"/>
              <a:buChar char="•"/>
            </a:pPr>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Similar to the previous slide where we exclude 2015 and 2021 for analysis purpose. We can observe that the when COVID hit Netflix went on a purchase spree which would help with user acquisition along with producing NETFLIX only  shows and films.</a:t>
            </a:r>
          </a:p>
        </p:txBody>
      </p:sp>
    </p:spTree>
    <p:extLst>
      <p:ext uri="{BB962C8B-B14F-4D97-AF65-F5344CB8AC3E}">
        <p14:creationId xmlns:p14="http://schemas.microsoft.com/office/powerpoint/2010/main" val="1864530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movie&#10;&#10;Description automatically generated">
            <a:extLst>
              <a:ext uri="{FF2B5EF4-FFF2-40B4-BE49-F238E27FC236}">
                <a16:creationId xmlns:a16="http://schemas.microsoft.com/office/drawing/2014/main" id="{27699552-F891-333B-80E1-04582E071299}"/>
              </a:ext>
            </a:extLst>
          </p:cNvPr>
          <p:cNvPicPr>
            <a:picLocks noChangeAspect="1"/>
          </p:cNvPicPr>
          <p:nvPr/>
        </p:nvPicPr>
        <p:blipFill rotWithShape="1">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55" t="21337" r="4905"/>
          <a:stretch/>
        </p:blipFill>
        <p:spPr>
          <a:xfrm>
            <a:off x="863672" y="1099117"/>
            <a:ext cx="11328328" cy="5758883"/>
          </a:xfrm>
          <a:prstGeom prst="rect">
            <a:avLst/>
          </a:prstGeom>
        </p:spPr>
      </p:pic>
      <p:sp>
        <p:nvSpPr>
          <p:cNvPr id="23" name="TextBox 19">
            <a:extLst>
              <a:ext uri="{FF2B5EF4-FFF2-40B4-BE49-F238E27FC236}">
                <a16:creationId xmlns:a16="http://schemas.microsoft.com/office/drawing/2014/main" id="{7C34AA1A-2AA0-4F33-9003-37259AB66C1A}"/>
              </a:ext>
            </a:extLst>
          </p:cNvPr>
          <p:cNvSpPr txBox="1"/>
          <p:nvPr/>
        </p:nvSpPr>
        <p:spPr>
          <a:xfrm>
            <a:off x="798513" y="2075919"/>
            <a:ext cx="4185761" cy="646331"/>
          </a:xfrm>
          <a:prstGeom prst="rect">
            <a:avLst/>
          </a:prstGeom>
          <a:noFill/>
        </p:spPr>
        <p:txBody>
          <a:bodyPr wrap="none" rtlCol="0">
            <a:spAutoFit/>
          </a:bodyPr>
          <a:lstStyle/>
          <a:p>
            <a:r>
              <a:rPr lang="en-IN" sz="3600" b="1" dirty="0">
                <a:solidFill>
                  <a:schemeClr val="bg1"/>
                </a:solidFill>
                <a:latin typeface="Helvetica" pitchFamily="34" charset="0"/>
                <a:cs typeface="Helvetica" pitchFamily="34" charset="0"/>
              </a:rPr>
              <a:t>Popularity Metrics</a:t>
            </a:r>
          </a:p>
        </p:txBody>
      </p:sp>
      <p:grpSp>
        <p:nvGrpSpPr>
          <p:cNvPr id="27" name="Grupo 26"/>
          <p:cNvGrpSpPr/>
          <p:nvPr/>
        </p:nvGrpSpPr>
        <p:grpSpPr>
          <a:xfrm>
            <a:off x="10406955" y="294187"/>
            <a:ext cx="1370708" cy="372563"/>
            <a:chOff x="10406955" y="294187"/>
            <a:chExt cx="1370708" cy="372563"/>
          </a:xfrm>
        </p:grpSpPr>
        <p:pic>
          <p:nvPicPr>
            <p:cNvPr id="28" name="Picture 2" descr="Netflix smileu profile icon&quot; by Norbert-Sloth | Redbubble"/>
            <p:cNvPicPr>
              <a:picLocks noChangeAspect="1" noChangeArrowheads="1"/>
            </p:cNvPicPr>
            <p:nvPr/>
          </p:nvPicPr>
          <p:blipFill>
            <a:blip r:embed="rId4"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9" name="Triángulo isósceles 28"/>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1"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2" name="Elipse 31"/>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grpSp>
        <p:nvGrpSpPr>
          <p:cNvPr id="33" name="Grupo 32"/>
          <p:cNvGrpSpPr/>
          <p:nvPr/>
        </p:nvGrpSpPr>
        <p:grpSpPr>
          <a:xfrm>
            <a:off x="954101" y="1677362"/>
            <a:ext cx="300259" cy="406668"/>
            <a:chOff x="954101" y="1677362"/>
            <a:chExt cx="300259" cy="406668"/>
          </a:xfrm>
        </p:grpSpPr>
        <p:sp>
          <p:nvSpPr>
            <p:cNvPr id="34" name="Rectangle 1">
              <a:extLst>
                <a:ext uri="{FF2B5EF4-FFF2-40B4-BE49-F238E27FC236}">
                  <a16:creationId xmlns:a16="http://schemas.microsoft.com/office/drawing/2014/main" id="{4381F7BA-F038-4980-9BDD-366BB60E53F7}"/>
                </a:ext>
              </a:extLst>
            </p:cNvPr>
            <p:cNvSpPr/>
            <p:nvPr/>
          </p:nvSpPr>
          <p:spPr>
            <a:xfrm>
              <a:off x="954101"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5F428437-D0E8-4A5E-8F0D-779EDE699849}"/>
                </a:ext>
              </a:extLst>
            </p:cNvPr>
            <p:cNvSpPr/>
            <p:nvPr/>
          </p:nvSpPr>
          <p:spPr>
            <a:xfrm>
              <a:off x="1160763"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arallelogram 3">
              <a:extLst>
                <a:ext uri="{FF2B5EF4-FFF2-40B4-BE49-F238E27FC236}">
                  <a16:creationId xmlns:a16="http://schemas.microsoft.com/office/drawing/2014/main" id="{D4C674BA-36C1-4ADC-8EA0-748BD1C41583}"/>
                </a:ext>
              </a:extLst>
            </p:cNvPr>
            <p:cNvSpPr/>
            <p:nvPr/>
          </p:nvSpPr>
          <p:spPr>
            <a:xfrm flipH="1">
              <a:off x="954101" y="1677362"/>
              <a:ext cx="300259" cy="406668"/>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CuadroTexto 37"/>
          <p:cNvSpPr txBox="1"/>
          <p:nvPr/>
        </p:nvSpPr>
        <p:spPr>
          <a:xfrm>
            <a:off x="824810" y="2560468"/>
            <a:ext cx="1455937" cy="369332"/>
          </a:xfrm>
          <a:prstGeom prst="rect">
            <a:avLst/>
          </a:prstGeom>
          <a:noFill/>
        </p:spPr>
        <p:txBody>
          <a:bodyPr wrap="square" rtlCol="0">
            <a:spAutoFit/>
          </a:bodyPr>
          <a:lstStyle/>
          <a:p>
            <a:r>
              <a:rPr lang="en-US" dirty="0">
                <a:solidFill>
                  <a:schemeClr val="accent6"/>
                </a:solidFill>
              </a:rPr>
              <a:t>80% for you</a:t>
            </a:r>
          </a:p>
        </p:txBody>
      </p:sp>
      <p:sp>
        <p:nvSpPr>
          <p:cNvPr id="39" name="Rectángulo 38"/>
          <p:cNvSpPr/>
          <p:nvPr/>
        </p:nvSpPr>
        <p:spPr>
          <a:xfrm>
            <a:off x="2126055" y="2630231"/>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40" name="CuadroTexto 39"/>
          <p:cNvSpPr txBox="1"/>
          <p:nvPr/>
        </p:nvSpPr>
        <p:spPr>
          <a:xfrm>
            <a:off x="2651316" y="2587323"/>
            <a:ext cx="1455937" cy="369332"/>
          </a:xfrm>
          <a:prstGeom prst="rect">
            <a:avLst/>
          </a:prstGeom>
          <a:noFill/>
        </p:spPr>
        <p:txBody>
          <a:bodyPr wrap="square" rtlCol="0">
            <a:spAutoFit/>
          </a:bodyPr>
          <a:lstStyle/>
          <a:p>
            <a:r>
              <a:rPr lang="en-US" dirty="0">
                <a:solidFill>
                  <a:schemeClr val="bg1"/>
                </a:solidFill>
              </a:rPr>
              <a:t>2023</a:t>
            </a:r>
          </a:p>
        </p:txBody>
      </p:sp>
    </p:spTree>
    <p:extLst>
      <p:ext uri="{BB962C8B-B14F-4D97-AF65-F5344CB8AC3E}">
        <p14:creationId xmlns:p14="http://schemas.microsoft.com/office/powerpoint/2010/main" val="2682023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Popular Genres</a:t>
            </a:r>
            <a:endParaRPr lang="en-US" sz="2400" dirty="0">
              <a:solidFill>
                <a:schemeClr val="bg1"/>
              </a:solidFill>
              <a:latin typeface="Helvetica" pitchFamily="34" charset="0"/>
              <a:cs typeface="Helvetica" pitchFamily="34" charset="0"/>
            </a:endParaRPr>
          </a:p>
        </p:txBody>
      </p:sp>
      <p:pic>
        <p:nvPicPr>
          <p:cNvPr id="3" name="Picture 2">
            <a:extLst>
              <a:ext uri="{FF2B5EF4-FFF2-40B4-BE49-F238E27FC236}">
                <a16:creationId xmlns:a16="http://schemas.microsoft.com/office/drawing/2014/main" id="{C6CCB2B2-A196-92D5-CBE4-5499836CBD81}"/>
              </a:ext>
            </a:extLst>
          </p:cNvPr>
          <p:cNvPicPr>
            <a:picLocks noChangeAspect="1"/>
          </p:cNvPicPr>
          <p:nvPr/>
        </p:nvPicPr>
        <p:blipFill>
          <a:blip r:embed="rId3"/>
          <a:stretch>
            <a:fillRect/>
          </a:stretch>
        </p:blipFill>
        <p:spPr>
          <a:xfrm>
            <a:off x="4611192" y="595423"/>
            <a:ext cx="7524751" cy="2488019"/>
          </a:xfrm>
          <a:prstGeom prst="rect">
            <a:avLst/>
          </a:prstGeom>
        </p:spPr>
      </p:pic>
      <p:pic>
        <p:nvPicPr>
          <p:cNvPr id="8" name="Picture 7">
            <a:extLst>
              <a:ext uri="{FF2B5EF4-FFF2-40B4-BE49-F238E27FC236}">
                <a16:creationId xmlns:a16="http://schemas.microsoft.com/office/drawing/2014/main" id="{10B77A84-5B5E-ED4F-472F-89E8C24CA2B5}"/>
              </a:ext>
            </a:extLst>
          </p:cNvPr>
          <p:cNvPicPr>
            <a:picLocks noChangeAspect="1"/>
          </p:cNvPicPr>
          <p:nvPr/>
        </p:nvPicPr>
        <p:blipFill>
          <a:blip r:embed="rId4"/>
          <a:stretch>
            <a:fillRect/>
          </a:stretch>
        </p:blipFill>
        <p:spPr>
          <a:xfrm>
            <a:off x="4611192" y="3248823"/>
            <a:ext cx="7524751" cy="3362855"/>
          </a:xfrm>
          <a:prstGeom prst="rect">
            <a:avLst/>
          </a:prstGeom>
        </p:spPr>
      </p:pic>
      <p:sp>
        <p:nvSpPr>
          <p:cNvPr id="9" name="TextBox 47">
            <a:extLst>
              <a:ext uri="{FF2B5EF4-FFF2-40B4-BE49-F238E27FC236}">
                <a16:creationId xmlns:a16="http://schemas.microsoft.com/office/drawing/2014/main" id="{13093FE1-0FDE-A9C5-86EC-8DE5A5256B60}"/>
              </a:ext>
            </a:extLst>
          </p:cNvPr>
          <p:cNvSpPr txBox="1"/>
          <p:nvPr/>
        </p:nvSpPr>
        <p:spPr>
          <a:xfrm>
            <a:off x="550416" y="1537776"/>
            <a:ext cx="4060776" cy="2800767"/>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1"/>
                </a:solidFill>
                <a:latin typeface="+mj-lt"/>
              </a:rPr>
              <a:t>Genres play a crucial role in shaping user preferences and streaming behavior, making this exploration significant for understanding viewer choices.</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It's interesting to note that genre preferences may vary across years.</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The popularity of certain genres directly influences Netflix's content acquisition strategy</a:t>
            </a:r>
          </a:p>
        </p:txBody>
      </p:sp>
    </p:spTree>
    <p:extLst>
      <p:ext uri="{BB962C8B-B14F-4D97-AF65-F5344CB8AC3E}">
        <p14:creationId xmlns:p14="http://schemas.microsoft.com/office/powerpoint/2010/main" val="318968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Titles available per country</a:t>
            </a:r>
            <a:endParaRPr lang="en-US" sz="2400" dirty="0">
              <a:solidFill>
                <a:schemeClr val="bg1"/>
              </a:solidFill>
              <a:latin typeface="Helvetica" pitchFamily="34" charset="0"/>
              <a:cs typeface="Helvetica" pitchFamily="34" charset="0"/>
            </a:endParaRPr>
          </a:p>
        </p:txBody>
      </p:sp>
      <p:pic>
        <p:nvPicPr>
          <p:cNvPr id="3" name="Picture 2">
            <a:extLst>
              <a:ext uri="{FF2B5EF4-FFF2-40B4-BE49-F238E27FC236}">
                <a16:creationId xmlns:a16="http://schemas.microsoft.com/office/drawing/2014/main" id="{EB89FDD3-BEBD-BF95-5C24-19ECB6F39864}"/>
              </a:ext>
            </a:extLst>
          </p:cNvPr>
          <p:cNvPicPr>
            <a:picLocks noChangeAspect="1"/>
          </p:cNvPicPr>
          <p:nvPr/>
        </p:nvPicPr>
        <p:blipFill>
          <a:blip r:embed="rId2"/>
          <a:stretch>
            <a:fillRect/>
          </a:stretch>
        </p:blipFill>
        <p:spPr>
          <a:xfrm>
            <a:off x="4366437" y="1755061"/>
            <a:ext cx="7691978" cy="2902460"/>
          </a:xfrm>
          <a:prstGeom prst="rect">
            <a:avLst/>
          </a:prstGeom>
        </p:spPr>
      </p:pic>
      <p:sp>
        <p:nvSpPr>
          <p:cNvPr id="6" name="TextBox 47">
            <a:extLst>
              <a:ext uri="{FF2B5EF4-FFF2-40B4-BE49-F238E27FC236}">
                <a16:creationId xmlns:a16="http://schemas.microsoft.com/office/drawing/2014/main" id="{92F96471-F420-3400-65FF-83BE73E2D7F4}"/>
              </a:ext>
            </a:extLst>
          </p:cNvPr>
          <p:cNvSpPr txBox="1"/>
          <p:nvPr/>
        </p:nvSpPr>
        <p:spPr>
          <a:xfrm>
            <a:off x="550416" y="1697265"/>
            <a:ext cx="3816021" cy="4031873"/>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1"/>
                </a:solidFill>
                <a:latin typeface="+mj-lt"/>
              </a:rPr>
              <a:t>Understanding regional content offerings is vital for appreciating Netflix's global strategy and its commitment to tailoring content to local audiences.</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Our analysis pinpoints the countries that enjoy a rich selection of titles, reflecting Netflix's investment in diverse content offerings.</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 It's fascinating to observe how the number of titles varies from country to country. This variation may be influenced by factors such as licensing agreements, regional preferences, and Netflix's strategic decisions.</a:t>
            </a:r>
          </a:p>
        </p:txBody>
      </p:sp>
    </p:spTree>
    <p:extLst>
      <p:ext uri="{BB962C8B-B14F-4D97-AF65-F5344CB8AC3E}">
        <p14:creationId xmlns:p14="http://schemas.microsoft.com/office/powerpoint/2010/main" val="1411649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Title availability per language</a:t>
            </a:r>
            <a:endParaRPr lang="en-US" sz="2400" dirty="0">
              <a:solidFill>
                <a:schemeClr val="bg1"/>
              </a:solidFill>
              <a:latin typeface="Helvetica" pitchFamily="34" charset="0"/>
              <a:cs typeface="Helvetica" pitchFamily="34" charset="0"/>
            </a:endParaRPr>
          </a:p>
        </p:txBody>
      </p:sp>
      <p:pic>
        <p:nvPicPr>
          <p:cNvPr id="9" name="Picture 8">
            <a:extLst>
              <a:ext uri="{FF2B5EF4-FFF2-40B4-BE49-F238E27FC236}">
                <a16:creationId xmlns:a16="http://schemas.microsoft.com/office/drawing/2014/main" id="{6BCC9B9B-6DE6-80D0-6514-23229E4DA47A}"/>
              </a:ext>
            </a:extLst>
          </p:cNvPr>
          <p:cNvPicPr>
            <a:picLocks noChangeAspect="1"/>
          </p:cNvPicPr>
          <p:nvPr/>
        </p:nvPicPr>
        <p:blipFill>
          <a:blip r:embed="rId2"/>
          <a:stretch>
            <a:fillRect/>
          </a:stretch>
        </p:blipFill>
        <p:spPr>
          <a:xfrm>
            <a:off x="4757637" y="1537776"/>
            <a:ext cx="7257153" cy="2647040"/>
          </a:xfrm>
          <a:prstGeom prst="rect">
            <a:avLst/>
          </a:prstGeom>
        </p:spPr>
      </p:pic>
      <p:sp>
        <p:nvSpPr>
          <p:cNvPr id="10" name="TextBox 47">
            <a:extLst>
              <a:ext uri="{FF2B5EF4-FFF2-40B4-BE49-F238E27FC236}">
                <a16:creationId xmlns:a16="http://schemas.microsoft.com/office/drawing/2014/main" id="{FD12ACB4-EE1C-AA6B-9BCE-C43E8AB97636}"/>
              </a:ext>
            </a:extLst>
          </p:cNvPr>
          <p:cNvSpPr txBox="1"/>
          <p:nvPr/>
        </p:nvSpPr>
        <p:spPr>
          <a:xfrm>
            <a:off x="701337" y="1537776"/>
            <a:ext cx="3816021" cy="4278094"/>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1"/>
                </a:solidFill>
                <a:latin typeface="+mj-lt"/>
              </a:rPr>
              <a:t>Our analysis draws insights from the Netflix dataset, focusing on the distribution of titles across various languages</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Our analysis reveals that English leads the pack with over 6000 titles, followed by Japanese at 1100.</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 Netflix employs localization strategies to cater to linguistic preferences.</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By offering content in multiple languages, Netflix ensures that users worldwide can access and enjoy content in their preferred language.</a:t>
            </a:r>
          </a:p>
          <a:p>
            <a:pPr algn="just"/>
            <a:endParaRPr lang="en-US" sz="1600" dirty="0">
              <a:solidFill>
                <a:schemeClr val="bg1"/>
              </a:solidFill>
              <a:latin typeface="+mj-lt"/>
            </a:endParaRPr>
          </a:p>
        </p:txBody>
      </p:sp>
    </p:spTree>
    <p:extLst>
      <p:ext uri="{BB962C8B-B14F-4D97-AF65-F5344CB8AC3E}">
        <p14:creationId xmlns:p14="http://schemas.microsoft.com/office/powerpoint/2010/main" val="294557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Titles by Content Rating</a:t>
            </a:r>
            <a:endParaRPr lang="en-US" sz="2400" dirty="0">
              <a:solidFill>
                <a:schemeClr val="bg1"/>
              </a:solidFill>
              <a:latin typeface="Helvetica" pitchFamily="34" charset="0"/>
              <a:cs typeface="Helvetica" pitchFamily="34" charset="0"/>
            </a:endParaRPr>
          </a:p>
        </p:txBody>
      </p:sp>
      <p:sp>
        <p:nvSpPr>
          <p:cNvPr id="10" name="TextBox 47">
            <a:extLst>
              <a:ext uri="{FF2B5EF4-FFF2-40B4-BE49-F238E27FC236}">
                <a16:creationId xmlns:a16="http://schemas.microsoft.com/office/drawing/2014/main" id="{FD12ACB4-EE1C-AA6B-9BCE-C43E8AB97636}"/>
              </a:ext>
            </a:extLst>
          </p:cNvPr>
          <p:cNvSpPr txBox="1"/>
          <p:nvPr/>
        </p:nvSpPr>
        <p:spPr>
          <a:xfrm>
            <a:off x="701337" y="1537776"/>
            <a:ext cx="3816021" cy="4770537"/>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1"/>
                </a:solidFill>
                <a:latin typeface="+mj-lt"/>
              </a:rPr>
              <a:t>This provides an insight into the varied content landscape, encompassing titles suitable for diverse audience preferences.</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Owing to different rating scales across different countries we can see that the graph has lot of columns as opposed to a few rating categories.</a:t>
            </a:r>
          </a:p>
          <a:p>
            <a:pPr marL="285750" indent="-285750" algn="just">
              <a:buFont typeface="Arial" panose="020B0604020202020204" pitchFamily="34" charset="0"/>
              <a:buChar char="•"/>
            </a:pPr>
            <a:r>
              <a:rPr lang="en-US" sz="1600" dirty="0">
                <a:solidFill>
                  <a:schemeClr val="bg1"/>
                </a:solidFill>
                <a:latin typeface="+mj-lt"/>
              </a:rPr>
              <a:t>R rating.</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This genre often includes intense themes, complex storylines, and content tailored for a more mature viewership.</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Netflix's data-driven approach and understanding of viewer preferences contribute to the platform's curated selection of mature content.</a:t>
            </a:r>
          </a:p>
        </p:txBody>
      </p:sp>
      <p:pic>
        <p:nvPicPr>
          <p:cNvPr id="3" name="Picture 2">
            <a:extLst>
              <a:ext uri="{FF2B5EF4-FFF2-40B4-BE49-F238E27FC236}">
                <a16:creationId xmlns:a16="http://schemas.microsoft.com/office/drawing/2014/main" id="{2F59AE7D-7EE7-AF89-9F2E-A460E4B39FC9}"/>
              </a:ext>
            </a:extLst>
          </p:cNvPr>
          <p:cNvPicPr>
            <a:picLocks noChangeAspect="1"/>
          </p:cNvPicPr>
          <p:nvPr/>
        </p:nvPicPr>
        <p:blipFill>
          <a:blip r:embed="rId2"/>
          <a:stretch>
            <a:fillRect/>
          </a:stretch>
        </p:blipFill>
        <p:spPr>
          <a:xfrm>
            <a:off x="4611194" y="2092641"/>
            <a:ext cx="7303042" cy="2672717"/>
          </a:xfrm>
          <a:prstGeom prst="rect">
            <a:avLst/>
          </a:prstGeom>
        </p:spPr>
      </p:pic>
    </p:spTree>
    <p:extLst>
      <p:ext uri="{BB962C8B-B14F-4D97-AF65-F5344CB8AC3E}">
        <p14:creationId xmlns:p14="http://schemas.microsoft.com/office/powerpoint/2010/main" val="303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movie&#10;&#10;Description automatically generated">
            <a:extLst>
              <a:ext uri="{FF2B5EF4-FFF2-40B4-BE49-F238E27FC236}">
                <a16:creationId xmlns:a16="http://schemas.microsoft.com/office/drawing/2014/main" id="{8A4122D9-EE2C-34EF-A0EF-9B15E4492C5D}"/>
              </a:ext>
            </a:extLst>
          </p:cNvPr>
          <p:cNvPicPr>
            <a:picLocks noChangeAspect="1"/>
          </p:cNvPicPr>
          <p:nvPr/>
        </p:nvPicPr>
        <p:blipFill rotWithShape="1">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55" t="21337" r="4905"/>
          <a:stretch/>
        </p:blipFill>
        <p:spPr>
          <a:xfrm>
            <a:off x="836825" y="1048759"/>
            <a:ext cx="11328328" cy="5758883"/>
          </a:xfrm>
          <a:prstGeom prst="rect">
            <a:avLst/>
          </a:prstGeom>
        </p:spPr>
      </p:pic>
      <p:sp>
        <p:nvSpPr>
          <p:cNvPr id="23" name="TextBox 19">
            <a:extLst>
              <a:ext uri="{FF2B5EF4-FFF2-40B4-BE49-F238E27FC236}">
                <a16:creationId xmlns:a16="http://schemas.microsoft.com/office/drawing/2014/main" id="{7C34AA1A-2AA0-4F33-9003-37259AB66C1A}"/>
              </a:ext>
            </a:extLst>
          </p:cNvPr>
          <p:cNvSpPr txBox="1"/>
          <p:nvPr/>
        </p:nvSpPr>
        <p:spPr>
          <a:xfrm>
            <a:off x="798513" y="2075919"/>
            <a:ext cx="4288353" cy="646331"/>
          </a:xfrm>
          <a:prstGeom prst="rect">
            <a:avLst/>
          </a:prstGeom>
          <a:noFill/>
        </p:spPr>
        <p:txBody>
          <a:bodyPr wrap="none" rtlCol="0">
            <a:spAutoFit/>
          </a:bodyPr>
          <a:lstStyle/>
          <a:p>
            <a:r>
              <a:rPr lang="en-IN" sz="3600" b="1" dirty="0">
                <a:solidFill>
                  <a:schemeClr val="bg1"/>
                </a:solidFill>
                <a:latin typeface="Helvetica" pitchFamily="34" charset="0"/>
                <a:cs typeface="Helvetica" pitchFamily="34" charset="0"/>
              </a:rPr>
              <a:t>Crème de la crème</a:t>
            </a:r>
          </a:p>
        </p:txBody>
      </p:sp>
      <p:grpSp>
        <p:nvGrpSpPr>
          <p:cNvPr id="27" name="Grupo 26"/>
          <p:cNvGrpSpPr/>
          <p:nvPr/>
        </p:nvGrpSpPr>
        <p:grpSpPr>
          <a:xfrm>
            <a:off x="10406955" y="294187"/>
            <a:ext cx="1370708" cy="372563"/>
            <a:chOff x="10406955" y="294187"/>
            <a:chExt cx="1370708" cy="372563"/>
          </a:xfrm>
        </p:grpSpPr>
        <p:pic>
          <p:nvPicPr>
            <p:cNvPr id="28" name="Picture 2" descr="Netflix smileu profile icon&quot; by Norbert-Sloth | Redbubble"/>
            <p:cNvPicPr>
              <a:picLocks noChangeAspect="1" noChangeArrowheads="1"/>
            </p:cNvPicPr>
            <p:nvPr/>
          </p:nvPicPr>
          <p:blipFill>
            <a:blip r:embed="rId4"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9" name="Triángulo isósceles 28"/>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1"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2" name="Elipse 31"/>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grpSp>
        <p:nvGrpSpPr>
          <p:cNvPr id="33" name="Grupo 32"/>
          <p:cNvGrpSpPr/>
          <p:nvPr/>
        </p:nvGrpSpPr>
        <p:grpSpPr>
          <a:xfrm>
            <a:off x="954101" y="1677362"/>
            <a:ext cx="300259" cy="406668"/>
            <a:chOff x="954101" y="1677362"/>
            <a:chExt cx="300259" cy="406668"/>
          </a:xfrm>
        </p:grpSpPr>
        <p:sp>
          <p:nvSpPr>
            <p:cNvPr id="34" name="Rectangle 1">
              <a:extLst>
                <a:ext uri="{FF2B5EF4-FFF2-40B4-BE49-F238E27FC236}">
                  <a16:creationId xmlns:a16="http://schemas.microsoft.com/office/drawing/2014/main" id="{4381F7BA-F038-4980-9BDD-366BB60E53F7}"/>
                </a:ext>
              </a:extLst>
            </p:cNvPr>
            <p:cNvSpPr/>
            <p:nvPr/>
          </p:nvSpPr>
          <p:spPr>
            <a:xfrm>
              <a:off x="954101"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5F428437-D0E8-4A5E-8F0D-779EDE699849}"/>
                </a:ext>
              </a:extLst>
            </p:cNvPr>
            <p:cNvSpPr/>
            <p:nvPr/>
          </p:nvSpPr>
          <p:spPr>
            <a:xfrm>
              <a:off x="1160763"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arallelogram 3">
              <a:extLst>
                <a:ext uri="{FF2B5EF4-FFF2-40B4-BE49-F238E27FC236}">
                  <a16:creationId xmlns:a16="http://schemas.microsoft.com/office/drawing/2014/main" id="{D4C674BA-36C1-4ADC-8EA0-748BD1C41583}"/>
                </a:ext>
              </a:extLst>
            </p:cNvPr>
            <p:cNvSpPr/>
            <p:nvPr/>
          </p:nvSpPr>
          <p:spPr>
            <a:xfrm flipH="1">
              <a:off x="954101" y="1677362"/>
              <a:ext cx="300259" cy="406668"/>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CuadroTexto 37"/>
          <p:cNvSpPr txBox="1"/>
          <p:nvPr/>
        </p:nvSpPr>
        <p:spPr>
          <a:xfrm>
            <a:off x="824810" y="2560468"/>
            <a:ext cx="1455937" cy="369332"/>
          </a:xfrm>
          <a:prstGeom prst="rect">
            <a:avLst/>
          </a:prstGeom>
          <a:noFill/>
        </p:spPr>
        <p:txBody>
          <a:bodyPr wrap="square" rtlCol="0">
            <a:spAutoFit/>
          </a:bodyPr>
          <a:lstStyle/>
          <a:p>
            <a:r>
              <a:rPr lang="en-US" dirty="0">
                <a:solidFill>
                  <a:schemeClr val="accent6"/>
                </a:solidFill>
              </a:rPr>
              <a:t>85% for you</a:t>
            </a:r>
          </a:p>
        </p:txBody>
      </p:sp>
      <p:sp>
        <p:nvSpPr>
          <p:cNvPr id="39" name="Rectángulo 38"/>
          <p:cNvSpPr/>
          <p:nvPr/>
        </p:nvSpPr>
        <p:spPr>
          <a:xfrm>
            <a:off x="2126055" y="2630231"/>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40" name="CuadroTexto 39"/>
          <p:cNvSpPr txBox="1"/>
          <p:nvPr/>
        </p:nvSpPr>
        <p:spPr>
          <a:xfrm>
            <a:off x="2651316" y="2587323"/>
            <a:ext cx="1455937" cy="369332"/>
          </a:xfrm>
          <a:prstGeom prst="rect">
            <a:avLst/>
          </a:prstGeom>
          <a:noFill/>
        </p:spPr>
        <p:txBody>
          <a:bodyPr wrap="square" rtlCol="0">
            <a:spAutoFit/>
          </a:bodyPr>
          <a:lstStyle/>
          <a:p>
            <a:r>
              <a:rPr lang="en-US" dirty="0">
                <a:solidFill>
                  <a:schemeClr val="bg1"/>
                </a:solidFill>
              </a:rPr>
              <a:t>2023</a:t>
            </a:r>
          </a:p>
        </p:txBody>
      </p:sp>
    </p:spTree>
    <p:extLst>
      <p:ext uri="{BB962C8B-B14F-4D97-AF65-F5344CB8AC3E}">
        <p14:creationId xmlns:p14="http://schemas.microsoft.com/office/powerpoint/2010/main" val="3098645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Top Series and Movies Based on Awards</a:t>
            </a:r>
            <a:endParaRPr lang="en-US" sz="2400" dirty="0">
              <a:solidFill>
                <a:schemeClr val="bg1"/>
              </a:solidFill>
              <a:latin typeface="Helvetica" pitchFamily="34" charset="0"/>
              <a:cs typeface="Helvetica" pitchFamily="34" charset="0"/>
            </a:endParaRPr>
          </a:p>
        </p:txBody>
      </p:sp>
      <p:pic>
        <p:nvPicPr>
          <p:cNvPr id="3" name="Picture 2">
            <a:extLst>
              <a:ext uri="{FF2B5EF4-FFF2-40B4-BE49-F238E27FC236}">
                <a16:creationId xmlns:a16="http://schemas.microsoft.com/office/drawing/2014/main" id="{1E14B26E-6D22-3F46-9821-F61C93A21366}"/>
              </a:ext>
            </a:extLst>
          </p:cNvPr>
          <p:cNvPicPr>
            <a:picLocks noChangeAspect="1"/>
          </p:cNvPicPr>
          <p:nvPr/>
        </p:nvPicPr>
        <p:blipFill>
          <a:blip r:embed="rId2"/>
          <a:stretch>
            <a:fillRect/>
          </a:stretch>
        </p:blipFill>
        <p:spPr>
          <a:xfrm>
            <a:off x="765205" y="1537776"/>
            <a:ext cx="9919760" cy="4069126"/>
          </a:xfrm>
          <a:prstGeom prst="rect">
            <a:avLst/>
          </a:prstGeom>
        </p:spPr>
      </p:pic>
    </p:spTree>
    <p:extLst>
      <p:ext uri="{BB962C8B-B14F-4D97-AF65-F5344CB8AC3E}">
        <p14:creationId xmlns:p14="http://schemas.microsoft.com/office/powerpoint/2010/main" val="1735566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Top Series and Movies based on Ratings</a:t>
            </a:r>
            <a:endParaRPr lang="en-US" sz="2400" dirty="0">
              <a:solidFill>
                <a:schemeClr val="bg1"/>
              </a:solidFill>
              <a:latin typeface="Helvetica" pitchFamily="34" charset="0"/>
              <a:cs typeface="Helvetica" pitchFamily="34" charset="0"/>
            </a:endParaRPr>
          </a:p>
        </p:txBody>
      </p:sp>
      <p:pic>
        <p:nvPicPr>
          <p:cNvPr id="3" name="Picture 2">
            <a:extLst>
              <a:ext uri="{FF2B5EF4-FFF2-40B4-BE49-F238E27FC236}">
                <a16:creationId xmlns:a16="http://schemas.microsoft.com/office/drawing/2014/main" id="{B422677D-8615-D25F-BE94-8FA16D26D29F}"/>
              </a:ext>
            </a:extLst>
          </p:cNvPr>
          <p:cNvPicPr>
            <a:picLocks noChangeAspect="1"/>
          </p:cNvPicPr>
          <p:nvPr/>
        </p:nvPicPr>
        <p:blipFill>
          <a:blip r:embed="rId2"/>
          <a:stretch>
            <a:fillRect/>
          </a:stretch>
        </p:blipFill>
        <p:spPr>
          <a:xfrm>
            <a:off x="701337" y="1572816"/>
            <a:ext cx="8385956" cy="4781945"/>
          </a:xfrm>
          <a:prstGeom prst="rect">
            <a:avLst/>
          </a:prstGeom>
        </p:spPr>
      </p:pic>
    </p:spTree>
    <p:extLst>
      <p:ext uri="{BB962C8B-B14F-4D97-AF65-F5344CB8AC3E}">
        <p14:creationId xmlns:p14="http://schemas.microsoft.com/office/powerpoint/2010/main" val="1098863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ack Background"/>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etflix smileu profile icon&quot; by Norbert-Sloth | Redbubble"/>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rcRect l="42" r="4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flix | Netflix, Tv shows online, Netflix movies"/>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le:Netflix-avatar.png - Wikimedia Commons"/>
          <p:cNvPicPr>
            <a:picLocks noGrp="1" noChangeAspect="1" noChangeArrowheads="1"/>
          </p:cNvPicPr>
          <p:nvPr>
            <p:ph type="pic" sz="quarter" idx="12"/>
          </p:nvPr>
        </p:nvPicPr>
        <p:blipFill>
          <a:blip r:embed="rId4">
            <a:extLst>
              <a:ext uri="{28A0092B-C50C-407E-A947-70E740481C1C}">
                <a14:useLocalDpi xmlns:a14="http://schemas.microsoft.com/office/drawing/2010/main" val="0"/>
              </a:ext>
            </a:extLst>
          </a:blip>
          <a:srcRect t="42" b="4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etflix User Icon"/>
          <p:cNvPicPr>
            <a:picLocks noGrp="1" noChangeAspect="1" noChangeArrowheads="1"/>
          </p:cNvPicPr>
          <p:nvPr>
            <p:ph type="pic" sz="quarter" idx="13"/>
          </p:nvPr>
        </p:nvPicPr>
        <p:blipFill>
          <a:blip r:embed="rId5">
            <a:extLst>
              <a:ext uri="{28A0092B-C50C-407E-A947-70E740481C1C}">
                <a14:useLocalDpi xmlns:a14="http://schemas.microsoft.com/office/drawing/2010/main" val="0"/>
              </a:ext>
            </a:extLst>
          </a:blip>
          <a:srcRect l="42" r="4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etflix smiley (@netflixsmiley) / Twitter"/>
          <p:cNvPicPr>
            <a:picLocks noGrp="1" noChangeAspect="1" noChangeArrowheads="1"/>
          </p:cNvPicPr>
          <p:nvPr>
            <p:ph type="pic" sz="quarter" idx="14"/>
          </p:nvPr>
        </p:nvPicPr>
        <p:blipFill>
          <a:blip r:embed="rId6">
            <a:extLst>
              <a:ext uri="{28A0092B-C50C-407E-A947-70E740481C1C}">
                <a14:useLocalDpi xmlns:a14="http://schemas.microsoft.com/office/drawing/2010/main" val="0"/>
              </a:ext>
            </a:extLst>
          </a:blip>
          <a:srcRect l="42" r="4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3" name="TextBox 3">
            <a:extLst>
              <a:ext uri="{FF2B5EF4-FFF2-40B4-BE49-F238E27FC236}">
                <a16:creationId xmlns:a16="http://schemas.microsoft.com/office/drawing/2014/main" id="{C3C17FAC-4649-45DF-8F93-97727ACC2E2E}"/>
              </a:ext>
            </a:extLst>
          </p:cNvPr>
          <p:cNvSpPr txBox="1"/>
          <p:nvPr/>
        </p:nvSpPr>
        <p:spPr>
          <a:xfrm>
            <a:off x="4159712" y="1362456"/>
            <a:ext cx="4014888" cy="731520"/>
          </a:xfrm>
          <a:prstGeom prst="rect">
            <a:avLst/>
          </a:prstGeom>
          <a:noFill/>
        </p:spPr>
        <p:txBody>
          <a:bodyPr wrap="square" lIns="0" tIns="0" rIns="0" bIns="0" rtlCol="0" anchor="ctr" anchorCtr="0">
            <a:noAutofit/>
          </a:bodyPr>
          <a:lstStyle/>
          <a:p>
            <a:pPr algn="ctr"/>
            <a:r>
              <a:rPr lang="en-US" sz="3600" b="1" dirty="0">
                <a:solidFill>
                  <a:schemeClr val="bg1"/>
                </a:solidFill>
                <a:latin typeface="Helvetica" pitchFamily="34" charset="0"/>
                <a:cs typeface="Helvetica" pitchFamily="34" charset="0"/>
              </a:rPr>
              <a:t>Team Members</a:t>
            </a:r>
            <a:endParaRPr lang="en-US" sz="3600" dirty="0">
              <a:solidFill>
                <a:schemeClr val="bg1"/>
              </a:solidFill>
              <a:latin typeface="Helvetica" pitchFamily="34" charset="0"/>
              <a:cs typeface="Helvetica" pitchFamily="34" charset="0"/>
            </a:endParaRPr>
          </a:p>
        </p:txBody>
      </p:sp>
      <p:sp>
        <p:nvSpPr>
          <p:cNvPr id="14" name="Member 1 Name">
            <a:extLst>
              <a:ext uri="{FF2B5EF4-FFF2-40B4-BE49-F238E27FC236}">
                <a16:creationId xmlns:a16="http://schemas.microsoft.com/office/drawing/2014/main" id="{1AB03295-F247-4E58-A99A-E9AB46CEE3AC}"/>
              </a:ext>
            </a:extLst>
          </p:cNvPr>
          <p:cNvSpPr txBox="1"/>
          <p:nvPr/>
        </p:nvSpPr>
        <p:spPr>
          <a:xfrm>
            <a:off x="1149226" y="4412031"/>
            <a:ext cx="1536192" cy="262653"/>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Akshay</a:t>
            </a:r>
          </a:p>
        </p:txBody>
      </p:sp>
      <p:sp>
        <p:nvSpPr>
          <p:cNvPr id="15" name="Member 2 Name">
            <a:extLst>
              <a:ext uri="{FF2B5EF4-FFF2-40B4-BE49-F238E27FC236}">
                <a16:creationId xmlns:a16="http://schemas.microsoft.com/office/drawing/2014/main" id="{806F342B-6293-446E-9480-43F30FF418F3}"/>
              </a:ext>
            </a:extLst>
          </p:cNvPr>
          <p:cNvSpPr txBox="1"/>
          <p:nvPr/>
        </p:nvSpPr>
        <p:spPr>
          <a:xfrm>
            <a:off x="3111755" y="4411017"/>
            <a:ext cx="1959882" cy="382270"/>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Ganesh</a:t>
            </a:r>
          </a:p>
        </p:txBody>
      </p:sp>
      <p:sp>
        <p:nvSpPr>
          <p:cNvPr id="16" name="Member 3 Name">
            <a:extLst>
              <a:ext uri="{FF2B5EF4-FFF2-40B4-BE49-F238E27FC236}">
                <a16:creationId xmlns:a16="http://schemas.microsoft.com/office/drawing/2014/main" id="{C46FF401-EF89-4D3B-A943-3D6C4404F32B}"/>
              </a:ext>
            </a:extLst>
          </p:cNvPr>
          <p:cNvSpPr txBox="1"/>
          <p:nvPr/>
        </p:nvSpPr>
        <p:spPr>
          <a:xfrm>
            <a:off x="5585833" y="4444388"/>
            <a:ext cx="1536192" cy="365760"/>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Harish</a:t>
            </a:r>
          </a:p>
        </p:txBody>
      </p:sp>
      <p:sp>
        <p:nvSpPr>
          <p:cNvPr id="17" name="Member 4 Name">
            <a:extLst>
              <a:ext uri="{FF2B5EF4-FFF2-40B4-BE49-F238E27FC236}">
                <a16:creationId xmlns:a16="http://schemas.microsoft.com/office/drawing/2014/main" id="{1BCDB6E7-C4FF-490B-A7BE-B943FF994FEC}"/>
              </a:ext>
            </a:extLst>
          </p:cNvPr>
          <p:cNvSpPr txBox="1"/>
          <p:nvPr/>
        </p:nvSpPr>
        <p:spPr>
          <a:xfrm>
            <a:off x="7674020" y="4411017"/>
            <a:ext cx="1536192" cy="365760"/>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Sumanth</a:t>
            </a:r>
          </a:p>
        </p:txBody>
      </p:sp>
      <p:sp>
        <p:nvSpPr>
          <p:cNvPr id="18" name="Member 5 Name">
            <a:extLst>
              <a:ext uri="{FF2B5EF4-FFF2-40B4-BE49-F238E27FC236}">
                <a16:creationId xmlns:a16="http://schemas.microsoft.com/office/drawing/2014/main" id="{5E9E16DE-E523-43C2-AE68-2C30D901B70E}"/>
              </a:ext>
            </a:extLst>
          </p:cNvPr>
          <p:cNvSpPr txBox="1"/>
          <p:nvPr/>
        </p:nvSpPr>
        <p:spPr>
          <a:xfrm>
            <a:off x="9911779" y="4421448"/>
            <a:ext cx="1536192" cy="384683"/>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Srishti</a:t>
            </a:r>
          </a:p>
        </p:txBody>
      </p:sp>
      <p:sp>
        <p:nvSpPr>
          <p:cNvPr id="3" name="TextBox 3">
            <a:extLst>
              <a:ext uri="{FF2B5EF4-FFF2-40B4-BE49-F238E27FC236}">
                <a16:creationId xmlns:a16="http://schemas.microsoft.com/office/drawing/2014/main" id="{6BE412DE-39DC-260C-1813-9F7FEC7D6AE4}"/>
              </a:ext>
            </a:extLst>
          </p:cNvPr>
          <p:cNvSpPr txBox="1"/>
          <p:nvPr/>
        </p:nvSpPr>
        <p:spPr>
          <a:xfrm>
            <a:off x="3018877" y="322976"/>
            <a:ext cx="6296557" cy="731520"/>
          </a:xfrm>
          <a:prstGeom prst="rect">
            <a:avLst/>
          </a:prstGeom>
          <a:noFill/>
        </p:spPr>
        <p:txBody>
          <a:bodyPr wrap="square" lIns="0" tIns="0" rIns="0" bIns="0" rtlCol="0" anchor="ctr" anchorCtr="0">
            <a:noAutofit/>
          </a:bodyPr>
          <a:lstStyle/>
          <a:p>
            <a:pPr algn="ctr"/>
            <a:r>
              <a:rPr lang="en-US" sz="3600" b="1" dirty="0">
                <a:solidFill>
                  <a:schemeClr val="bg1"/>
                </a:solidFill>
                <a:latin typeface="Helvetica" pitchFamily="34" charset="0"/>
                <a:cs typeface="Helvetica" pitchFamily="34" charset="0"/>
              </a:rPr>
              <a:t>BUDT 704 Team Project</a:t>
            </a:r>
            <a:endParaRPr lang="en-US" sz="3600" dirty="0">
              <a:solidFill>
                <a:schemeClr val="bg1"/>
              </a:solidFill>
              <a:latin typeface="Helvetica" pitchFamily="34" charset="0"/>
              <a:cs typeface="Helvetica" pitchFamily="34" charset="0"/>
            </a:endParaRPr>
          </a:p>
        </p:txBody>
      </p:sp>
    </p:spTree>
    <p:extLst>
      <p:ext uri="{BB962C8B-B14F-4D97-AF65-F5344CB8AC3E}">
        <p14:creationId xmlns:p14="http://schemas.microsoft.com/office/powerpoint/2010/main" val="230879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000"/>
                                        <p:tgtEl>
                                          <p:spTgt spid="1026"/>
                                        </p:tgtEl>
                                      </p:cBhvr>
                                    </p:animEffect>
                                    <p:anim calcmode="lin" valueType="num">
                                      <p:cBhvr>
                                        <p:cTn id="14" dur="1000" fill="hold"/>
                                        <p:tgtEl>
                                          <p:spTgt spid="1026"/>
                                        </p:tgtEl>
                                        <p:attrNameLst>
                                          <p:attrName>ppt_x</p:attrName>
                                        </p:attrNameLst>
                                      </p:cBhvr>
                                      <p:tavLst>
                                        <p:tav tm="0">
                                          <p:val>
                                            <p:strVal val="#ppt_x"/>
                                          </p:val>
                                        </p:tav>
                                        <p:tav tm="100000">
                                          <p:val>
                                            <p:strVal val="#ppt_x"/>
                                          </p:val>
                                        </p:tav>
                                      </p:tavLst>
                                    </p:anim>
                                    <p:anim calcmode="lin" valueType="num">
                                      <p:cBhvr>
                                        <p:cTn id="15" dur="1000" fill="hold"/>
                                        <p:tgtEl>
                                          <p:spTgt spid="1026"/>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5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1000"/>
                                        <p:tgtEl>
                                          <p:spTgt spid="1028"/>
                                        </p:tgtEl>
                                      </p:cBhvr>
                                    </p:animEffect>
                                    <p:anim calcmode="lin" valueType="num">
                                      <p:cBhvr>
                                        <p:cTn id="19" dur="1000" fill="hold"/>
                                        <p:tgtEl>
                                          <p:spTgt spid="1028"/>
                                        </p:tgtEl>
                                        <p:attrNameLst>
                                          <p:attrName>ppt_x</p:attrName>
                                        </p:attrNameLst>
                                      </p:cBhvr>
                                      <p:tavLst>
                                        <p:tav tm="0">
                                          <p:val>
                                            <p:strVal val="#ppt_x"/>
                                          </p:val>
                                        </p:tav>
                                        <p:tav tm="100000">
                                          <p:val>
                                            <p:strVal val="#ppt_x"/>
                                          </p:val>
                                        </p:tav>
                                      </p:tavLst>
                                    </p:anim>
                                    <p:anim calcmode="lin" valueType="num">
                                      <p:cBhvr>
                                        <p:cTn id="20" dur="1000" fill="hold"/>
                                        <p:tgtEl>
                                          <p:spTgt spid="102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50"/>
                                  </p:stCondLst>
                                  <p:childTnLst>
                                    <p:set>
                                      <p:cBhvr>
                                        <p:cTn id="22" dur="1" fill="hold">
                                          <p:stCondLst>
                                            <p:cond delay="0"/>
                                          </p:stCondLst>
                                        </p:cTn>
                                        <p:tgtEl>
                                          <p:spTgt spid="1030"/>
                                        </p:tgtEl>
                                        <p:attrNameLst>
                                          <p:attrName>style.visibility</p:attrName>
                                        </p:attrNameLst>
                                      </p:cBhvr>
                                      <p:to>
                                        <p:strVal val="visible"/>
                                      </p:to>
                                    </p:set>
                                    <p:animEffect transition="in" filter="fade">
                                      <p:cBhvr>
                                        <p:cTn id="23" dur="1000"/>
                                        <p:tgtEl>
                                          <p:spTgt spid="1030"/>
                                        </p:tgtEl>
                                      </p:cBhvr>
                                    </p:animEffect>
                                    <p:anim calcmode="lin" valueType="num">
                                      <p:cBhvr>
                                        <p:cTn id="24" dur="1000" fill="hold"/>
                                        <p:tgtEl>
                                          <p:spTgt spid="1030"/>
                                        </p:tgtEl>
                                        <p:attrNameLst>
                                          <p:attrName>ppt_x</p:attrName>
                                        </p:attrNameLst>
                                      </p:cBhvr>
                                      <p:tavLst>
                                        <p:tav tm="0">
                                          <p:val>
                                            <p:strVal val="#ppt_x"/>
                                          </p:val>
                                        </p:tav>
                                        <p:tav tm="100000">
                                          <p:val>
                                            <p:strVal val="#ppt_x"/>
                                          </p:val>
                                        </p:tav>
                                      </p:tavLst>
                                    </p:anim>
                                    <p:anim calcmode="lin" valueType="num">
                                      <p:cBhvr>
                                        <p:cTn id="25" dur="1000" fill="hold"/>
                                        <p:tgtEl>
                                          <p:spTgt spid="103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250"/>
                                  </p:stCondLst>
                                  <p:childTnLst>
                                    <p:set>
                                      <p:cBhvr>
                                        <p:cTn id="27" dur="1" fill="hold">
                                          <p:stCondLst>
                                            <p:cond delay="0"/>
                                          </p:stCondLst>
                                        </p:cTn>
                                        <p:tgtEl>
                                          <p:spTgt spid="1032"/>
                                        </p:tgtEl>
                                        <p:attrNameLst>
                                          <p:attrName>style.visibility</p:attrName>
                                        </p:attrNameLst>
                                      </p:cBhvr>
                                      <p:to>
                                        <p:strVal val="visible"/>
                                      </p:to>
                                    </p:set>
                                    <p:animEffect transition="in" filter="fade">
                                      <p:cBhvr>
                                        <p:cTn id="28" dur="1000"/>
                                        <p:tgtEl>
                                          <p:spTgt spid="1032"/>
                                        </p:tgtEl>
                                      </p:cBhvr>
                                    </p:animEffect>
                                    <p:anim calcmode="lin" valueType="num">
                                      <p:cBhvr>
                                        <p:cTn id="29" dur="1000" fill="hold"/>
                                        <p:tgtEl>
                                          <p:spTgt spid="1032"/>
                                        </p:tgtEl>
                                        <p:attrNameLst>
                                          <p:attrName>ppt_x</p:attrName>
                                        </p:attrNameLst>
                                      </p:cBhvr>
                                      <p:tavLst>
                                        <p:tav tm="0">
                                          <p:val>
                                            <p:strVal val="#ppt_x"/>
                                          </p:val>
                                        </p:tav>
                                        <p:tav tm="100000">
                                          <p:val>
                                            <p:strVal val="#ppt_x"/>
                                          </p:val>
                                        </p:tav>
                                      </p:tavLst>
                                    </p:anim>
                                    <p:anim calcmode="lin" valueType="num">
                                      <p:cBhvr>
                                        <p:cTn id="30" dur="1000" fill="hold"/>
                                        <p:tgtEl>
                                          <p:spTgt spid="1032"/>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250"/>
                                  </p:stCondLst>
                                  <p:childTnLst>
                                    <p:set>
                                      <p:cBhvr>
                                        <p:cTn id="32" dur="1" fill="hold">
                                          <p:stCondLst>
                                            <p:cond delay="0"/>
                                          </p:stCondLst>
                                        </p:cTn>
                                        <p:tgtEl>
                                          <p:spTgt spid="1034"/>
                                        </p:tgtEl>
                                        <p:attrNameLst>
                                          <p:attrName>style.visibility</p:attrName>
                                        </p:attrNameLst>
                                      </p:cBhvr>
                                      <p:to>
                                        <p:strVal val="visible"/>
                                      </p:to>
                                    </p:set>
                                    <p:animEffect transition="in" filter="fade">
                                      <p:cBhvr>
                                        <p:cTn id="33" dur="1000"/>
                                        <p:tgtEl>
                                          <p:spTgt spid="1034"/>
                                        </p:tgtEl>
                                      </p:cBhvr>
                                    </p:animEffect>
                                    <p:anim calcmode="lin" valueType="num">
                                      <p:cBhvr>
                                        <p:cTn id="34" dur="1000" fill="hold"/>
                                        <p:tgtEl>
                                          <p:spTgt spid="1034"/>
                                        </p:tgtEl>
                                        <p:attrNameLst>
                                          <p:attrName>ppt_x</p:attrName>
                                        </p:attrNameLst>
                                      </p:cBhvr>
                                      <p:tavLst>
                                        <p:tav tm="0">
                                          <p:val>
                                            <p:strVal val="#ppt_x"/>
                                          </p:val>
                                        </p:tav>
                                        <p:tav tm="100000">
                                          <p:val>
                                            <p:strVal val="#ppt_x"/>
                                          </p:val>
                                        </p:tav>
                                      </p:tavLst>
                                    </p:anim>
                                    <p:anim calcmode="lin" valueType="num">
                                      <p:cBhvr>
                                        <p:cTn id="35" dur="1000" fill="hold"/>
                                        <p:tgtEl>
                                          <p:spTgt spid="1034"/>
                                        </p:tgtEl>
                                        <p:attrNameLst>
                                          <p:attrName>ppt_y</p:attrName>
                                        </p:attrNameLst>
                                      </p:cBhvr>
                                      <p:tavLst>
                                        <p:tav tm="0">
                                          <p:val>
                                            <p:strVal val="#ppt_y+.1"/>
                                          </p:val>
                                        </p:tav>
                                        <p:tav tm="100000">
                                          <p:val>
                                            <p:strVal val="#ppt_y"/>
                                          </p:val>
                                        </p:tav>
                                      </p:tavLst>
                                    </p:anim>
                                  </p:childTnLst>
                                </p:cTn>
                              </p:par>
                              <p:par>
                                <p:cTn id="36" presetID="10" presetClass="entr" presetSubtype="0" fill="hold" grpId="0" nodeType="withEffect">
                                  <p:stCondLst>
                                    <p:cond delay="10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750"/>
                                        <p:tgtEl>
                                          <p:spTgt spid="14"/>
                                        </p:tgtEl>
                                      </p:cBhvr>
                                    </p:animEffect>
                                  </p:childTnLst>
                                </p:cTn>
                              </p:par>
                              <p:par>
                                <p:cTn id="39" presetID="10" presetClass="entr" presetSubtype="0" fill="hold" grpId="0" nodeType="withEffect">
                                  <p:stCondLst>
                                    <p:cond delay="125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750"/>
                                        <p:tgtEl>
                                          <p:spTgt spid="15"/>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750"/>
                                        <p:tgtEl>
                                          <p:spTgt spid="16"/>
                                        </p:tgtEl>
                                      </p:cBhvr>
                                    </p:animEffect>
                                  </p:childTnLst>
                                </p:cTn>
                              </p:par>
                              <p:par>
                                <p:cTn id="45" presetID="10" presetClass="entr" presetSubtype="0" fill="hold" grpId="0" nodeType="withEffect">
                                  <p:stCondLst>
                                    <p:cond delay="175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750"/>
                                        <p:tgtEl>
                                          <p:spTgt spid="17"/>
                                        </p:tgtEl>
                                      </p:cBhvr>
                                    </p:animEffect>
                                  </p:childTnLst>
                                </p:cTn>
                              </p:par>
                              <p:par>
                                <p:cTn id="48" presetID="10" presetClass="entr" presetSubtype="0" fill="hold" grpId="0" nodeType="withEffect">
                                  <p:stCondLst>
                                    <p:cond delay="200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750"/>
                                        <p:tgtEl>
                                          <p:spTgt spid="18"/>
                                        </p:tgtEl>
                                      </p:cBhvr>
                                    </p:animEffect>
                                  </p:childTnLst>
                                </p:cTn>
                              </p:par>
                            </p:childTnLst>
                          </p:cTn>
                        </p:par>
                        <p:par>
                          <p:cTn id="51" fill="hold">
                            <p:stCondLst>
                              <p:cond delay="3500"/>
                            </p:stCondLst>
                            <p:childTnLst>
                              <p:par>
                                <p:cTn id="52" presetID="42" presetClass="entr" presetSubtype="0" fill="hold" grpId="0"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750"/>
                                        <p:tgtEl>
                                          <p:spTgt spid="3"/>
                                        </p:tgtEl>
                                      </p:cBhvr>
                                    </p:animEffect>
                                    <p:anim calcmode="lin" valueType="num">
                                      <p:cBhvr>
                                        <p:cTn id="55" dur="750" fill="hold"/>
                                        <p:tgtEl>
                                          <p:spTgt spid="3"/>
                                        </p:tgtEl>
                                        <p:attrNameLst>
                                          <p:attrName>ppt_x</p:attrName>
                                        </p:attrNameLst>
                                      </p:cBhvr>
                                      <p:tavLst>
                                        <p:tav tm="0">
                                          <p:val>
                                            <p:strVal val="#ppt_x"/>
                                          </p:val>
                                        </p:tav>
                                        <p:tav tm="100000">
                                          <p:val>
                                            <p:strVal val="#ppt_x"/>
                                          </p:val>
                                        </p:tav>
                                      </p:tavLst>
                                    </p:anim>
                                    <p:anim calcmode="lin" valueType="num">
                                      <p:cBhvr>
                                        <p:cTn id="56"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6666043-52D5-77B1-58F9-77DF3950FAE9}"/>
              </a:ext>
            </a:extLst>
          </p:cNvPr>
          <p:cNvGrpSpPr/>
          <p:nvPr/>
        </p:nvGrpSpPr>
        <p:grpSpPr>
          <a:xfrm>
            <a:off x="9803" y="1537776"/>
            <a:ext cx="12028968" cy="4978293"/>
            <a:chOff x="0" y="1445750"/>
            <a:chExt cx="12192000" cy="4978293"/>
          </a:xfrm>
        </p:grpSpPr>
        <p:pic>
          <p:nvPicPr>
            <p:cNvPr id="7" name="Picture 6" descr="A person holding a trophy&#10;&#10;Description automatically generated">
              <a:extLst>
                <a:ext uri="{FF2B5EF4-FFF2-40B4-BE49-F238E27FC236}">
                  <a16:creationId xmlns:a16="http://schemas.microsoft.com/office/drawing/2014/main" id="{90D6A9A1-05AA-F925-998E-93ECF3E325F3}"/>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445750"/>
              <a:ext cx="3684755" cy="2450362"/>
            </a:xfrm>
            <a:prstGeom prst="rect">
              <a:avLst/>
            </a:prstGeom>
          </p:spPr>
        </p:pic>
        <p:pic>
          <p:nvPicPr>
            <p:cNvPr id="10" name="Picture 9" descr="A person in a suit holding his hand up&#10;&#10;Description automatically generated">
              <a:extLst>
                <a:ext uri="{FF2B5EF4-FFF2-40B4-BE49-F238E27FC236}">
                  <a16:creationId xmlns:a16="http://schemas.microsoft.com/office/drawing/2014/main" id="{E4E861A7-BA5A-F6A8-D161-062853AD45A8}"/>
                </a:ext>
              </a:extLst>
            </p:cNvPr>
            <p:cNvPicPr>
              <a:picLocks noChangeAspect="1"/>
            </p:cNvPicPr>
            <p:nvPr/>
          </p:nvPicPr>
          <p:blipFill>
            <a:blip r:embed="rId4">
              <a:alphaModFix amt="20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3973680"/>
              <a:ext cx="3684755" cy="2450363"/>
            </a:xfrm>
            <a:prstGeom prst="rect">
              <a:avLst/>
            </a:prstGeom>
          </p:spPr>
        </p:pic>
        <p:pic>
          <p:nvPicPr>
            <p:cNvPr id="13" name="Picture 12" descr="A person speaking into a microphone&#10;&#10;Description automatically generated">
              <a:extLst>
                <a:ext uri="{FF2B5EF4-FFF2-40B4-BE49-F238E27FC236}">
                  <a16:creationId xmlns:a16="http://schemas.microsoft.com/office/drawing/2014/main" id="{F85C5525-0DA0-AA2F-29D8-47189CA54767}"/>
                </a:ext>
              </a:extLst>
            </p:cNvPr>
            <p:cNvPicPr>
              <a:picLocks noChangeAspect="1"/>
            </p:cNvPicPr>
            <p:nvPr/>
          </p:nvPicPr>
          <p:blipFill>
            <a:blip r:embed="rId6">
              <a:alphaModFix amt="20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520136" y="1445751"/>
              <a:ext cx="3671864" cy="2450362"/>
            </a:xfrm>
            <a:prstGeom prst="rect">
              <a:avLst/>
            </a:prstGeom>
          </p:spPr>
        </p:pic>
        <p:pic>
          <p:nvPicPr>
            <p:cNvPr id="16" name="Picture 15" descr="A person in a suit and tie&#10;&#10;Description automatically generated">
              <a:extLst>
                <a:ext uri="{FF2B5EF4-FFF2-40B4-BE49-F238E27FC236}">
                  <a16:creationId xmlns:a16="http://schemas.microsoft.com/office/drawing/2014/main" id="{2657DF1A-894D-724A-F356-3360F2A7BA2B}"/>
                </a:ext>
              </a:extLst>
            </p:cNvPr>
            <p:cNvPicPr>
              <a:picLocks noChangeAspect="1"/>
            </p:cNvPicPr>
            <p:nvPr/>
          </p:nvPicPr>
          <p:blipFill>
            <a:blip r:embed="rId8">
              <a:alphaModFix amt="20000"/>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457183" y="3988137"/>
              <a:ext cx="3734816" cy="2435905"/>
            </a:xfrm>
            <a:prstGeom prst="rect">
              <a:avLst/>
            </a:prstGeom>
          </p:spPr>
        </p:pic>
      </p:grpSp>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Top Directors with the highest number of Awards and Nominations</a:t>
            </a:r>
            <a:endParaRPr lang="en-US" sz="2400" dirty="0">
              <a:solidFill>
                <a:schemeClr val="bg1"/>
              </a:solidFill>
              <a:latin typeface="Helvetica" pitchFamily="34" charset="0"/>
              <a:cs typeface="Helvetica" pitchFamily="34" charset="0"/>
            </a:endParaRPr>
          </a:p>
        </p:txBody>
      </p:sp>
      <p:pic>
        <p:nvPicPr>
          <p:cNvPr id="3" name="Picture 2">
            <a:extLst>
              <a:ext uri="{FF2B5EF4-FFF2-40B4-BE49-F238E27FC236}">
                <a16:creationId xmlns:a16="http://schemas.microsoft.com/office/drawing/2014/main" id="{1269B74A-25BF-B4A4-17B8-96CD9EE454BF}"/>
              </a:ext>
            </a:extLst>
          </p:cNvPr>
          <p:cNvPicPr>
            <a:picLocks noChangeAspect="1"/>
          </p:cNvPicPr>
          <p:nvPr/>
        </p:nvPicPr>
        <p:blipFill>
          <a:blip r:embed="rId10"/>
          <a:stretch>
            <a:fillRect/>
          </a:stretch>
        </p:blipFill>
        <p:spPr>
          <a:xfrm>
            <a:off x="2763634" y="1940286"/>
            <a:ext cx="6664732" cy="4250839"/>
          </a:xfrm>
          <a:prstGeom prst="rect">
            <a:avLst/>
          </a:prstGeom>
        </p:spPr>
      </p:pic>
    </p:spTree>
    <p:extLst>
      <p:ext uri="{BB962C8B-B14F-4D97-AF65-F5344CB8AC3E}">
        <p14:creationId xmlns:p14="http://schemas.microsoft.com/office/powerpoint/2010/main" val="1653805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Top Production House based on Box office earnings</a:t>
            </a:r>
            <a:endParaRPr lang="en-US" sz="2400" dirty="0">
              <a:solidFill>
                <a:schemeClr val="bg1"/>
              </a:solidFill>
              <a:latin typeface="Helvetica" pitchFamily="34" charset="0"/>
              <a:cs typeface="Helvetica" pitchFamily="34" charset="0"/>
            </a:endParaRPr>
          </a:p>
        </p:txBody>
      </p:sp>
      <p:pic>
        <p:nvPicPr>
          <p:cNvPr id="6" name="Picture 5">
            <a:extLst>
              <a:ext uri="{FF2B5EF4-FFF2-40B4-BE49-F238E27FC236}">
                <a16:creationId xmlns:a16="http://schemas.microsoft.com/office/drawing/2014/main" id="{5086C583-E604-BBE8-F950-9847A2AD0DE3}"/>
              </a:ext>
            </a:extLst>
          </p:cNvPr>
          <p:cNvPicPr>
            <a:picLocks noChangeAspect="1"/>
          </p:cNvPicPr>
          <p:nvPr/>
        </p:nvPicPr>
        <p:blipFill>
          <a:blip r:embed="rId2"/>
          <a:stretch>
            <a:fillRect/>
          </a:stretch>
        </p:blipFill>
        <p:spPr>
          <a:xfrm>
            <a:off x="2138229" y="1746700"/>
            <a:ext cx="7915542" cy="4706679"/>
          </a:xfrm>
          <a:prstGeom prst="rect">
            <a:avLst/>
          </a:prstGeom>
        </p:spPr>
      </p:pic>
    </p:spTree>
    <p:extLst>
      <p:ext uri="{BB962C8B-B14F-4D97-AF65-F5344CB8AC3E}">
        <p14:creationId xmlns:p14="http://schemas.microsoft.com/office/powerpoint/2010/main" val="2849166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movie&#10;&#10;Description automatically generated">
            <a:extLst>
              <a:ext uri="{FF2B5EF4-FFF2-40B4-BE49-F238E27FC236}">
                <a16:creationId xmlns:a16="http://schemas.microsoft.com/office/drawing/2014/main" id="{8A4122D9-EE2C-34EF-A0EF-9B15E4492C5D}"/>
              </a:ext>
            </a:extLst>
          </p:cNvPr>
          <p:cNvPicPr>
            <a:picLocks noChangeAspect="1"/>
          </p:cNvPicPr>
          <p:nvPr/>
        </p:nvPicPr>
        <p:blipFill rotWithShape="1">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55" t="21337" r="4905"/>
          <a:stretch/>
        </p:blipFill>
        <p:spPr>
          <a:xfrm>
            <a:off x="836825" y="1048759"/>
            <a:ext cx="11328328" cy="5758883"/>
          </a:xfrm>
          <a:prstGeom prst="rect">
            <a:avLst/>
          </a:prstGeom>
        </p:spPr>
      </p:pic>
      <p:sp>
        <p:nvSpPr>
          <p:cNvPr id="23" name="TextBox 19">
            <a:extLst>
              <a:ext uri="{FF2B5EF4-FFF2-40B4-BE49-F238E27FC236}">
                <a16:creationId xmlns:a16="http://schemas.microsoft.com/office/drawing/2014/main" id="{7C34AA1A-2AA0-4F33-9003-37259AB66C1A}"/>
              </a:ext>
            </a:extLst>
          </p:cNvPr>
          <p:cNvSpPr txBox="1"/>
          <p:nvPr/>
        </p:nvSpPr>
        <p:spPr>
          <a:xfrm>
            <a:off x="798513" y="2075919"/>
            <a:ext cx="7614007" cy="646331"/>
          </a:xfrm>
          <a:prstGeom prst="rect">
            <a:avLst/>
          </a:prstGeom>
          <a:noFill/>
        </p:spPr>
        <p:txBody>
          <a:bodyPr wrap="none" rtlCol="0">
            <a:spAutoFit/>
          </a:bodyPr>
          <a:lstStyle/>
          <a:p>
            <a:r>
              <a:rPr lang="en-IN" sz="3600" b="1" dirty="0">
                <a:solidFill>
                  <a:schemeClr val="bg1"/>
                </a:solidFill>
                <a:latin typeface="Helvetica" pitchFamily="34" charset="0"/>
                <a:cs typeface="Helvetica" pitchFamily="34" charset="0"/>
              </a:rPr>
              <a:t>Your Content for the winter break</a:t>
            </a:r>
          </a:p>
        </p:txBody>
      </p:sp>
      <p:grpSp>
        <p:nvGrpSpPr>
          <p:cNvPr id="27" name="Grupo 26"/>
          <p:cNvGrpSpPr/>
          <p:nvPr/>
        </p:nvGrpSpPr>
        <p:grpSpPr>
          <a:xfrm>
            <a:off x="10406955" y="294187"/>
            <a:ext cx="1370708" cy="372563"/>
            <a:chOff x="10406955" y="294187"/>
            <a:chExt cx="1370708" cy="372563"/>
          </a:xfrm>
        </p:grpSpPr>
        <p:pic>
          <p:nvPicPr>
            <p:cNvPr id="28" name="Picture 2" descr="Netflix smileu profile icon&quot; by Norbert-Sloth | Redbubble"/>
            <p:cNvPicPr>
              <a:picLocks noChangeAspect="1" noChangeArrowheads="1"/>
            </p:cNvPicPr>
            <p:nvPr/>
          </p:nvPicPr>
          <p:blipFill>
            <a:blip r:embed="rId4"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9" name="Triángulo isósceles 28"/>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1"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2" name="Elipse 31"/>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grpSp>
        <p:nvGrpSpPr>
          <p:cNvPr id="33" name="Grupo 32"/>
          <p:cNvGrpSpPr/>
          <p:nvPr/>
        </p:nvGrpSpPr>
        <p:grpSpPr>
          <a:xfrm>
            <a:off x="954101" y="1677362"/>
            <a:ext cx="300259" cy="406668"/>
            <a:chOff x="954101" y="1677362"/>
            <a:chExt cx="300259" cy="406668"/>
          </a:xfrm>
        </p:grpSpPr>
        <p:sp>
          <p:nvSpPr>
            <p:cNvPr id="34" name="Rectangle 1">
              <a:extLst>
                <a:ext uri="{FF2B5EF4-FFF2-40B4-BE49-F238E27FC236}">
                  <a16:creationId xmlns:a16="http://schemas.microsoft.com/office/drawing/2014/main" id="{4381F7BA-F038-4980-9BDD-366BB60E53F7}"/>
                </a:ext>
              </a:extLst>
            </p:cNvPr>
            <p:cNvSpPr/>
            <p:nvPr/>
          </p:nvSpPr>
          <p:spPr>
            <a:xfrm>
              <a:off x="954101"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5F428437-D0E8-4A5E-8F0D-779EDE699849}"/>
                </a:ext>
              </a:extLst>
            </p:cNvPr>
            <p:cNvSpPr/>
            <p:nvPr/>
          </p:nvSpPr>
          <p:spPr>
            <a:xfrm>
              <a:off x="1160763"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arallelogram 3">
              <a:extLst>
                <a:ext uri="{FF2B5EF4-FFF2-40B4-BE49-F238E27FC236}">
                  <a16:creationId xmlns:a16="http://schemas.microsoft.com/office/drawing/2014/main" id="{D4C674BA-36C1-4ADC-8EA0-748BD1C41583}"/>
                </a:ext>
              </a:extLst>
            </p:cNvPr>
            <p:cNvSpPr/>
            <p:nvPr/>
          </p:nvSpPr>
          <p:spPr>
            <a:xfrm flipH="1">
              <a:off x="954101" y="1677362"/>
              <a:ext cx="300259" cy="406668"/>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CuadroTexto 37"/>
          <p:cNvSpPr txBox="1"/>
          <p:nvPr/>
        </p:nvSpPr>
        <p:spPr>
          <a:xfrm>
            <a:off x="824810" y="2560468"/>
            <a:ext cx="1861226" cy="369332"/>
          </a:xfrm>
          <a:prstGeom prst="rect">
            <a:avLst/>
          </a:prstGeom>
          <a:noFill/>
        </p:spPr>
        <p:txBody>
          <a:bodyPr wrap="square" rtlCol="0">
            <a:spAutoFit/>
          </a:bodyPr>
          <a:lstStyle/>
          <a:p>
            <a:r>
              <a:rPr lang="en-US" dirty="0">
                <a:solidFill>
                  <a:schemeClr val="accent6"/>
                </a:solidFill>
              </a:rPr>
              <a:t>Definitely for you</a:t>
            </a:r>
          </a:p>
        </p:txBody>
      </p:sp>
      <p:sp>
        <p:nvSpPr>
          <p:cNvPr id="39" name="Rectángulo 38"/>
          <p:cNvSpPr/>
          <p:nvPr/>
        </p:nvSpPr>
        <p:spPr>
          <a:xfrm>
            <a:off x="2686036" y="2630231"/>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40" name="CuadroTexto 39"/>
          <p:cNvSpPr txBox="1"/>
          <p:nvPr/>
        </p:nvSpPr>
        <p:spPr>
          <a:xfrm>
            <a:off x="3225474" y="2574291"/>
            <a:ext cx="1455937" cy="369332"/>
          </a:xfrm>
          <a:prstGeom prst="rect">
            <a:avLst/>
          </a:prstGeom>
          <a:noFill/>
        </p:spPr>
        <p:txBody>
          <a:bodyPr wrap="square" rtlCol="0">
            <a:spAutoFit/>
          </a:bodyPr>
          <a:lstStyle/>
          <a:p>
            <a:r>
              <a:rPr lang="en-US" dirty="0">
                <a:solidFill>
                  <a:schemeClr val="bg1"/>
                </a:solidFill>
              </a:rPr>
              <a:t>2023</a:t>
            </a:r>
          </a:p>
        </p:txBody>
      </p:sp>
    </p:spTree>
    <p:extLst>
      <p:ext uri="{BB962C8B-B14F-4D97-AF65-F5344CB8AC3E}">
        <p14:creationId xmlns:p14="http://schemas.microsoft.com/office/powerpoint/2010/main" val="2348776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Calculation of our Recommendation Score</a:t>
            </a:r>
            <a:endParaRPr lang="en-US" sz="2400" dirty="0">
              <a:solidFill>
                <a:schemeClr val="bg1"/>
              </a:solidFill>
              <a:latin typeface="Helvetica" pitchFamily="34" charset="0"/>
              <a:cs typeface="Helvetica" pitchFamily="34" charset="0"/>
            </a:endParaRPr>
          </a:p>
        </p:txBody>
      </p:sp>
      <p:sp>
        <p:nvSpPr>
          <p:cNvPr id="2" name="TextBox 47">
            <a:extLst>
              <a:ext uri="{FF2B5EF4-FFF2-40B4-BE49-F238E27FC236}">
                <a16:creationId xmlns:a16="http://schemas.microsoft.com/office/drawing/2014/main" id="{A782A128-4027-D313-8E50-99B2CC0AA363}"/>
              </a:ext>
            </a:extLst>
          </p:cNvPr>
          <p:cNvSpPr txBox="1"/>
          <p:nvPr/>
        </p:nvSpPr>
        <p:spPr>
          <a:xfrm>
            <a:off x="550416" y="1537776"/>
            <a:ext cx="3206421" cy="3293209"/>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1"/>
                </a:solidFill>
                <a:latin typeface="+mj-lt"/>
              </a:rPr>
              <a:t>We try to compute a metric where we look for hidden gems. </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Hidden gems are those films or series with high rating and low user reviews.</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To ensure a fair comparison, we've normalized the number of IMDb votes on a scale of 1 to 10, setting the stage for a comprehensive recommendation metric.</a:t>
            </a:r>
          </a:p>
        </p:txBody>
      </p:sp>
      <p:pic>
        <p:nvPicPr>
          <p:cNvPr id="7" name="Picture 6">
            <a:extLst>
              <a:ext uri="{FF2B5EF4-FFF2-40B4-BE49-F238E27FC236}">
                <a16:creationId xmlns:a16="http://schemas.microsoft.com/office/drawing/2014/main" id="{4C9371A3-6EA5-A888-E51F-C50EE7847466}"/>
              </a:ext>
            </a:extLst>
          </p:cNvPr>
          <p:cNvPicPr>
            <a:picLocks noChangeAspect="1"/>
          </p:cNvPicPr>
          <p:nvPr/>
        </p:nvPicPr>
        <p:blipFill>
          <a:blip r:embed="rId2"/>
          <a:stretch>
            <a:fillRect/>
          </a:stretch>
        </p:blipFill>
        <p:spPr>
          <a:xfrm>
            <a:off x="3898605" y="1646404"/>
            <a:ext cx="8037212" cy="673135"/>
          </a:xfrm>
          <a:prstGeom prst="rect">
            <a:avLst/>
          </a:prstGeom>
        </p:spPr>
      </p:pic>
      <p:pic>
        <p:nvPicPr>
          <p:cNvPr id="9" name="Picture 8">
            <a:extLst>
              <a:ext uri="{FF2B5EF4-FFF2-40B4-BE49-F238E27FC236}">
                <a16:creationId xmlns:a16="http://schemas.microsoft.com/office/drawing/2014/main" id="{E8695BE5-FF04-026C-3754-E64201E8257A}"/>
              </a:ext>
            </a:extLst>
          </p:cNvPr>
          <p:cNvPicPr>
            <a:picLocks noChangeAspect="1"/>
          </p:cNvPicPr>
          <p:nvPr/>
        </p:nvPicPr>
        <p:blipFill>
          <a:blip r:embed="rId3"/>
          <a:stretch>
            <a:fillRect/>
          </a:stretch>
        </p:blipFill>
        <p:spPr>
          <a:xfrm>
            <a:off x="3898605" y="2775096"/>
            <a:ext cx="8037212" cy="3873699"/>
          </a:xfrm>
          <a:prstGeom prst="rect">
            <a:avLst/>
          </a:prstGeom>
        </p:spPr>
      </p:pic>
    </p:spTree>
    <p:extLst>
      <p:ext uri="{BB962C8B-B14F-4D97-AF65-F5344CB8AC3E}">
        <p14:creationId xmlns:p14="http://schemas.microsoft.com/office/powerpoint/2010/main" val="306001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4C2AC91-B14B-CBD0-113C-A00BB9CCA4F8}"/>
              </a:ext>
            </a:extLst>
          </p:cNvPr>
          <p:cNvSpPr txBox="1"/>
          <p:nvPr/>
        </p:nvSpPr>
        <p:spPr>
          <a:xfrm>
            <a:off x="4100623" y="4983125"/>
            <a:ext cx="3990753" cy="914400"/>
          </a:xfrm>
          <a:custGeom>
            <a:avLst/>
            <a:gdLst/>
            <a:ahLst/>
            <a:cxnLst/>
            <a:rect l="l" t="t" r="r" b="b"/>
            <a:pathLst>
              <a:path w="3990753" h="914400">
                <a:moveTo>
                  <a:pt x="668278" y="333293"/>
                </a:moveTo>
                <a:lnTo>
                  <a:pt x="668613" y="333293"/>
                </a:lnTo>
                <a:lnTo>
                  <a:pt x="729893" y="517468"/>
                </a:lnTo>
                <a:lnTo>
                  <a:pt x="606998" y="517468"/>
                </a:lnTo>
                <a:close/>
                <a:moveTo>
                  <a:pt x="1467076" y="319564"/>
                </a:moveTo>
                <a:lnTo>
                  <a:pt x="1511613" y="319564"/>
                </a:lnTo>
                <a:cubicBezTo>
                  <a:pt x="1538625" y="319564"/>
                  <a:pt x="1560447" y="323192"/>
                  <a:pt x="1577079" y="330447"/>
                </a:cubicBezTo>
                <a:cubicBezTo>
                  <a:pt x="1593710" y="337702"/>
                  <a:pt x="1607328" y="347804"/>
                  <a:pt x="1617932" y="360752"/>
                </a:cubicBezTo>
                <a:cubicBezTo>
                  <a:pt x="1628536" y="373700"/>
                  <a:pt x="1636238" y="388992"/>
                  <a:pt x="1641038" y="406628"/>
                </a:cubicBezTo>
                <a:cubicBezTo>
                  <a:pt x="1645837" y="424265"/>
                  <a:pt x="1648237" y="443352"/>
                  <a:pt x="1648237" y="463890"/>
                </a:cubicBezTo>
                <a:cubicBezTo>
                  <a:pt x="1648237" y="488893"/>
                  <a:pt x="1645502" y="510771"/>
                  <a:pt x="1640033" y="529523"/>
                </a:cubicBezTo>
                <a:cubicBezTo>
                  <a:pt x="1634564" y="548276"/>
                  <a:pt x="1626304" y="563958"/>
                  <a:pt x="1615253" y="576572"/>
                </a:cubicBezTo>
                <a:cubicBezTo>
                  <a:pt x="1604203" y="589185"/>
                  <a:pt x="1590417" y="598617"/>
                  <a:pt x="1573898" y="604867"/>
                </a:cubicBezTo>
                <a:cubicBezTo>
                  <a:pt x="1557378" y="611118"/>
                  <a:pt x="1537063" y="614244"/>
                  <a:pt x="1512952" y="614244"/>
                </a:cubicBezTo>
                <a:lnTo>
                  <a:pt x="1467076" y="614244"/>
                </a:lnTo>
                <a:close/>
                <a:moveTo>
                  <a:pt x="1405461" y="250582"/>
                </a:moveTo>
                <a:cubicBezTo>
                  <a:pt x="1398094" y="250582"/>
                  <a:pt x="1391899" y="252759"/>
                  <a:pt x="1386876" y="257112"/>
                </a:cubicBezTo>
                <a:cubicBezTo>
                  <a:pt x="1381853" y="261465"/>
                  <a:pt x="1379342" y="268553"/>
                  <a:pt x="1379342" y="278376"/>
                </a:cubicBezTo>
                <a:lnTo>
                  <a:pt x="1379342" y="656102"/>
                </a:lnTo>
                <a:cubicBezTo>
                  <a:pt x="1379342" y="665924"/>
                  <a:pt x="1381853" y="673012"/>
                  <a:pt x="1386876" y="677365"/>
                </a:cubicBezTo>
                <a:cubicBezTo>
                  <a:pt x="1391899" y="681719"/>
                  <a:pt x="1398094" y="683895"/>
                  <a:pt x="1405461" y="683895"/>
                </a:cubicBezTo>
                <a:lnTo>
                  <a:pt x="1508934" y="683895"/>
                </a:lnTo>
                <a:cubicBezTo>
                  <a:pt x="1547332" y="683895"/>
                  <a:pt x="1580427" y="679709"/>
                  <a:pt x="1608221" y="671338"/>
                </a:cubicBezTo>
                <a:cubicBezTo>
                  <a:pt x="1636015" y="662966"/>
                  <a:pt x="1659623" y="649851"/>
                  <a:pt x="1679045" y="631991"/>
                </a:cubicBezTo>
                <a:cubicBezTo>
                  <a:pt x="1698467" y="614132"/>
                  <a:pt x="1713368" y="591082"/>
                  <a:pt x="1723749" y="562842"/>
                </a:cubicBezTo>
                <a:cubicBezTo>
                  <a:pt x="1734130" y="534602"/>
                  <a:pt x="1739320" y="500613"/>
                  <a:pt x="1739320" y="460876"/>
                </a:cubicBezTo>
                <a:cubicBezTo>
                  <a:pt x="1739320" y="426497"/>
                  <a:pt x="1734520" y="396248"/>
                  <a:pt x="1724921" y="370128"/>
                </a:cubicBezTo>
                <a:cubicBezTo>
                  <a:pt x="1715321" y="344009"/>
                  <a:pt x="1701313" y="322075"/>
                  <a:pt x="1682896" y="304328"/>
                </a:cubicBezTo>
                <a:cubicBezTo>
                  <a:pt x="1664478" y="286580"/>
                  <a:pt x="1641819" y="273185"/>
                  <a:pt x="1614918" y="264144"/>
                </a:cubicBezTo>
                <a:cubicBezTo>
                  <a:pt x="1588018" y="255103"/>
                  <a:pt x="1555257" y="250582"/>
                  <a:pt x="1516636" y="250582"/>
                </a:cubicBezTo>
                <a:close/>
                <a:moveTo>
                  <a:pt x="1250457" y="249243"/>
                </a:moveTo>
                <a:cubicBezTo>
                  <a:pt x="1242420" y="249243"/>
                  <a:pt x="1235834" y="249522"/>
                  <a:pt x="1230700" y="250080"/>
                </a:cubicBezTo>
                <a:cubicBezTo>
                  <a:pt x="1225565" y="250638"/>
                  <a:pt x="1221435" y="251587"/>
                  <a:pt x="1218310" y="252926"/>
                </a:cubicBezTo>
                <a:cubicBezTo>
                  <a:pt x="1215185" y="254266"/>
                  <a:pt x="1212952" y="255828"/>
                  <a:pt x="1211613" y="257614"/>
                </a:cubicBezTo>
                <a:cubicBezTo>
                  <a:pt x="1210273" y="259400"/>
                  <a:pt x="1209603" y="261409"/>
                  <a:pt x="1209603" y="263642"/>
                </a:cubicBezTo>
                <a:lnTo>
                  <a:pt x="1209603" y="466904"/>
                </a:lnTo>
                <a:cubicBezTo>
                  <a:pt x="1209603" y="482308"/>
                  <a:pt x="1209771" y="498493"/>
                  <a:pt x="1210106" y="515459"/>
                </a:cubicBezTo>
                <a:cubicBezTo>
                  <a:pt x="1210441" y="532425"/>
                  <a:pt x="1210943" y="548722"/>
                  <a:pt x="1211613" y="564349"/>
                </a:cubicBezTo>
                <a:lnTo>
                  <a:pt x="1211278" y="564349"/>
                </a:lnTo>
                <a:cubicBezTo>
                  <a:pt x="1207259" y="555419"/>
                  <a:pt x="1203129" y="546490"/>
                  <a:pt x="1198888" y="537560"/>
                </a:cubicBezTo>
                <a:cubicBezTo>
                  <a:pt x="1194646" y="528630"/>
                  <a:pt x="1190293" y="519533"/>
                  <a:pt x="1185828" y="510269"/>
                </a:cubicBezTo>
                <a:cubicBezTo>
                  <a:pt x="1181363" y="501004"/>
                  <a:pt x="1176731" y="491740"/>
                  <a:pt x="1171931" y="482475"/>
                </a:cubicBezTo>
                <a:cubicBezTo>
                  <a:pt x="1167132" y="473210"/>
                  <a:pt x="1162276" y="463778"/>
                  <a:pt x="1157365" y="454179"/>
                </a:cubicBezTo>
                <a:lnTo>
                  <a:pt x="1072979" y="295789"/>
                </a:lnTo>
                <a:cubicBezTo>
                  <a:pt x="1068738" y="287082"/>
                  <a:pt x="1064608" y="279771"/>
                  <a:pt x="1060589" y="273855"/>
                </a:cubicBezTo>
                <a:cubicBezTo>
                  <a:pt x="1056571" y="267939"/>
                  <a:pt x="1052274" y="263307"/>
                  <a:pt x="1047697" y="259958"/>
                </a:cubicBezTo>
                <a:cubicBezTo>
                  <a:pt x="1043121" y="256610"/>
                  <a:pt x="1037930" y="254210"/>
                  <a:pt x="1032126" y="252759"/>
                </a:cubicBezTo>
                <a:cubicBezTo>
                  <a:pt x="1026322" y="251308"/>
                  <a:pt x="1019178" y="250582"/>
                  <a:pt x="1010695" y="250582"/>
                </a:cubicBezTo>
                <a:lnTo>
                  <a:pt x="963479" y="250582"/>
                </a:lnTo>
                <a:cubicBezTo>
                  <a:pt x="954549" y="250582"/>
                  <a:pt x="947015" y="253205"/>
                  <a:pt x="940876" y="258451"/>
                </a:cubicBezTo>
                <a:cubicBezTo>
                  <a:pt x="934737" y="263698"/>
                  <a:pt x="931667" y="271567"/>
                  <a:pt x="931667" y="282059"/>
                </a:cubicBezTo>
                <a:lnTo>
                  <a:pt x="931667" y="671505"/>
                </a:lnTo>
                <a:cubicBezTo>
                  <a:pt x="931667" y="673738"/>
                  <a:pt x="932225" y="675747"/>
                  <a:pt x="933341" y="677533"/>
                </a:cubicBezTo>
                <a:cubicBezTo>
                  <a:pt x="934457" y="679319"/>
                  <a:pt x="936467" y="680826"/>
                  <a:pt x="939369" y="682053"/>
                </a:cubicBezTo>
                <a:cubicBezTo>
                  <a:pt x="942271" y="683281"/>
                  <a:pt x="946289" y="684230"/>
                  <a:pt x="951424" y="684900"/>
                </a:cubicBezTo>
                <a:cubicBezTo>
                  <a:pt x="956558" y="685570"/>
                  <a:pt x="963032" y="685904"/>
                  <a:pt x="970846" y="685904"/>
                </a:cubicBezTo>
                <a:cubicBezTo>
                  <a:pt x="978883" y="685904"/>
                  <a:pt x="985468" y="685570"/>
                  <a:pt x="990603" y="684900"/>
                </a:cubicBezTo>
                <a:cubicBezTo>
                  <a:pt x="995738" y="684230"/>
                  <a:pt x="999812" y="683281"/>
                  <a:pt x="1002825" y="682053"/>
                </a:cubicBezTo>
                <a:cubicBezTo>
                  <a:pt x="1005839" y="680826"/>
                  <a:pt x="1007960" y="679319"/>
                  <a:pt x="1009188" y="677533"/>
                </a:cubicBezTo>
                <a:cubicBezTo>
                  <a:pt x="1010416" y="675747"/>
                  <a:pt x="1011030" y="673738"/>
                  <a:pt x="1011030" y="671505"/>
                </a:cubicBezTo>
                <a:lnTo>
                  <a:pt x="1011030" y="444803"/>
                </a:lnTo>
                <a:cubicBezTo>
                  <a:pt x="1011030" y="427836"/>
                  <a:pt x="1010806" y="411372"/>
                  <a:pt x="1010360" y="395411"/>
                </a:cubicBezTo>
                <a:cubicBezTo>
                  <a:pt x="1009913" y="379449"/>
                  <a:pt x="1009244" y="363431"/>
                  <a:pt x="1008351" y="347358"/>
                </a:cubicBezTo>
                <a:lnTo>
                  <a:pt x="1009020" y="347358"/>
                </a:lnTo>
                <a:cubicBezTo>
                  <a:pt x="1014155" y="360529"/>
                  <a:pt x="1019959" y="374091"/>
                  <a:pt x="1026433" y="388044"/>
                </a:cubicBezTo>
                <a:cubicBezTo>
                  <a:pt x="1032907" y="401996"/>
                  <a:pt x="1039270" y="415000"/>
                  <a:pt x="1045521" y="427055"/>
                </a:cubicBezTo>
                <a:lnTo>
                  <a:pt x="1153346" y="629647"/>
                </a:lnTo>
                <a:cubicBezTo>
                  <a:pt x="1158927" y="640810"/>
                  <a:pt x="1163950" y="649907"/>
                  <a:pt x="1168415" y="656939"/>
                </a:cubicBezTo>
                <a:cubicBezTo>
                  <a:pt x="1172880" y="663971"/>
                  <a:pt x="1177512" y="669552"/>
                  <a:pt x="1182312" y="673682"/>
                </a:cubicBezTo>
                <a:cubicBezTo>
                  <a:pt x="1187112" y="677812"/>
                  <a:pt x="1192358" y="680658"/>
                  <a:pt x="1198051" y="682221"/>
                </a:cubicBezTo>
                <a:cubicBezTo>
                  <a:pt x="1203743" y="683784"/>
                  <a:pt x="1210496" y="684565"/>
                  <a:pt x="1218310" y="684565"/>
                </a:cubicBezTo>
                <a:lnTo>
                  <a:pt x="1255815" y="684565"/>
                </a:lnTo>
                <a:cubicBezTo>
                  <a:pt x="1260056" y="684565"/>
                  <a:pt x="1264242" y="683951"/>
                  <a:pt x="1268372" y="682723"/>
                </a:cubicBezTo>
                <a:cubicBezTo>
                  <a:pt x="1272502" y="681495"/>
                  <a:pt x="1276074" y="679542"/>
                  <a:pt x="1279088" y="676863"/>
                </a:cubicBezTo>
                <a:cubicBezTo>
                  <a:pt x="1282101" y="674184"/>
                  <a:pt x="1284501" y="670836"/>
                  <a:pt x="1286287" y="666817"/>
                </a:cubicBezTo>
                <a:cubicBezTo>
                  <a:pt x="1288073" y="662799"/>
                  <a:pt x="1288966" y="658222"/>
                  <a:pt x="1288966" y="653088"/>
                </a:cubicBezTo>
                <a:lnTo>
                  <a:pt x="1288966" y="263642"/>
                </a:lnTo>
                <a:cubicBezTo>
                  <a:pt x="1288966" y="261409"/>
                  <a:pt x="1288408" y="259400"/>
                  <a:pt x="1287292" y="257614"/>
                </a:cubicBezTo>
                <a:cubicBezTo>
                  <a:pt x="1286176" y="255828"/>
                  <a:pt x="1284222" y="254266"/>
                  <a:pt x="1281432" y="252926"/>
                </a:cubicBezTo>
                <a:cubicBezTo>
                  <a:pt x="1278641" y="251587"/>
                  <a:pt x="1274679" y="250638"/>
                  <a:pt x="1269544" y="250080"/>
                </a:cubicBezTo>
                <a:cubicBezTo>
                  <a:pt x="1264409" y="249522"/>
                  <a:pt x="1258047" y="249243"/>
                  <a:pt x="1250457" y="249243"/>
                </a:cubicBezTo>
                <a:close/>
                <a:moveTo>
                  <a:pt x="3271394" y="248573"/>
                </a:moveTo>
                <a:cubicBezTo>
                  <a:pt x="3262911" y="248573"/>
                  <a:pt x="3255823" y="248908"/>
                  <a:pt x="3250130" y="249578"/>
                </a:cubicBezTo>
                <a:cubicBezTo>
                  <a:pt x="3244437" y="250247"/>
                  <a:pt x="3239917" y="251140"/>
                  <a:pt x="3236568" y="252256"/>
                </a:cubicBezTo>
                <a:cubicBezTo>
                  <a:pt x="3233219" y="253373"/>
                  <a:pt x="3230820" y="254824"/>
                  <a:pt x="3229369" y="256610"/>
                </a:cubicBezTo>
                <a:cubicBezTo>
                  <a:pt x="3227917" y="258396"/>
                  <a:pt x="3227192" y="260405"/>
                  <a:pt x="3227192" y="262637"/>
                </a:cubicBezTo>
                <a:lnTo>
                  <a:pt x="3227192" y="656102"/>
                </a:lnTo>
                <a:cubicBezTo>
                  <a:pt x="3227192" y="665924"/>
                  <a:pt x="3229703" y="673012"/>
                  <a:pt x="3234726" y="677365"/>
                </a:cubicBezTo>
                <a:cubicBezTo>
                  <a:pt x="3239749" y="681719"/>
                  <a:pt x="3245944" y="683895"/>
                  <a:pt x="3253311" y="683895"/>
                </a:cubicBezTo>
                <a:lnTo>
                  <a:pt x="3451885" y="683895"/>
                </a:lnTo>
                <a:cubicBezTo>
                  <a:pt x="3454118" y="683895"/>
                  <a:pt x="3456071" y="683226"/>
                  <a:pt x="3457745" y="681886"/>
                </a:cubicBezTo>
                <a:cubicBezTo>
                  <a:pt x="3459420" y="680547"/>
                  <a:pt x="3460815" y="678370"/>
                  <a:pt x="3461931" y="675356"/>
                </a:cubicBezTo>
                <a:cubicBezTo>
                  <a:pt x="3463047" y="672342"/>
                  <a:pt x="3463884" y="668547"/>
                  <a:pt x="3464443" y="663971"/>
                </a:cubicBezTo>
                <a:cubicBezTo>
                  <a:pt x="3465001" y="659394"/>
                  <a:pt x="3465280" y="653758"/>
                  <a:pt x="3465280" y="647060"/>
                </a:cubicBezTo>
                <a:cubicBezTo>
                  <a:pt x="3465280" y="640363"/>
                  <a:pt x="3465001" y="634726"/>
                  <a:pt x="3464443" y="630150"/>
                </a:cubicBezTo>
                <a:cubicBezTo>
                  <a:pt x="3463884" y="625573"/>
                  <a:pt x="3463047" y="621890"/>
                  <a:pt x="3461931" y="619099"/>
                </a:cubicBezTo>
                <a:cubicBezTo>
                  <a:pt x="3460815" y="616309"/>
                  <a:pt x="3459420" y="614299"/>
                  <a:pt x="3457745" y="613072"/>
                </a:cubicBezTo>
                <a:cubicBezTo>
                  <a:pt x="3456071" y="611844"/>
                  <a:pt x="3454118" y="611230"/>
                  <a:pt x="3451885" y="611230"/>
                </a:cubicBezTo>
                <a:lnTo>
                  <a:pt x="3315596" y="611230"/>
                </a:lnTo>
                <a:lnTo>
                  <a:pt x="3315596" y="262637"/>
                </a:lnTo>
                <a:cubicBezTo>
                  <a:pt x="3315596" y="260405"/>
                  <a:pt x="3314870" y="258396"/>
                  <a:pt x="3313419" y="256610"/>
                </a:cubicBezTo>
                <a:cubicBezTo>
                  <a:pt x="3311968" y="254824"/>
                  <a:pt x="3309568" y="253373"/>
                  <a:pt x="3306220" y="252256"/>
                </a:cubicBezTo>
                <a:cubicBezTo>
                  <a:pt x="3302871" y="251140"/>
                  <a:pt x="3298406" y="250247"/>
                  <a:pt x="3292825" y="249578"/>
                </a:cubicBezTo>
                <a:cubicBezTo>
                  <a:pt x="3287244" y="248908"/>
                  <a:pt x="3280100" y="248573"/>
                  <a:pt x="3271394" y="248573"/>
                </a:cubicBezTo>
                <a:close/>
                <a:moveTo>
                  <a:pt x="2985644" y="248573"/>
                </a:moveTo>
                <a:cubicBezTo>
                  <a:pt x="2977161" y="248573"/>
                  <a:pt x="2970073" y="248908"/>
                  <a:pt x="2964380" y="249578"/>
                </a:cubicBezTo>
                <a:cubicBezTo>
                  <a:pt x="2958687" y="250247"/>
                  <a:pt x="2954167" y="251140"/>
                  <a:pt x="2950818" y="252256"/>
                </a:cubicBezTo>
                <a:cubicBezTo>
                  <a:pt x="2947469" y="253373"/>
                  <a:pt x="2945070" y="254824"/>
                  <a:pt x="2943619" y="256610"/>
                </a:cubicBezTo>
                <a:cubicBezTo>
                  <a:pt x="2942167" y="258396"/>
                  <a:pt x="2941442" y="260405"/>
                  <a:pt x="2941442" y="262637"/>
                </a:cubicBezTo>
                <a:lnTo>
                  <a:pt x="2941442" y="656102"/>
                </a:lnTo>
                <a:cubicBezTo>
                  <a:pt x="2941442" y="665924"/>
                  <a:pt x="2943953" y="673012"/>
                  <a:pt x="2948976" y="677365"/>
                </a:cubicBezTo>
                <a:cubicBezTo>
                  <a:pt x="2953999" y="681719"/>
                  <a:pt x="2960194" y="683895"/>
                  <a:pt x="2967561" y="683895"/>
                </a:cubicBezTo>
                <a:lnTo>
                  <a:pt x="3166135" y="683895"/>
                </a:lnTo>
                <a:cubicBezTo>
                  <a:pt x="3168368" y="683895"/>
                  <a:pt x="3170321" y="683226"/>
                  <a:pt x="3171995" y="681886"/>
                </a:cubicBezTo>
                <a:cubicBezTo>
                  <a:pt x="3173670" y="680547"/>
                  <a:pt x="3175065" y="678370"/>
                  <a:pt x="3176181" y="675356"/>
                </a:cubicBezTo>
                <a:cubicBezTo>
                  <a:pt x="3177297" y="672342"/>
                  <a:pt x="3178134" y="668547"/>
                  <a:pt x="3178693" y="663971"/>
                </a:cubicBezTo>
                <a:cubicBezTo>
                  <a:pt x="3179251" y="659394"/>
                  <a:pt x="3179530" y="653758"/>
                  <a:pt x="3179530" y="647060"/>
                </a:cubicBezTo>
                <a:cubicBezTo>
                  <a:pt x="3179530" y="640363"/>
                  <a:pt x="3179251" y="634726"/>
                  <a:pt x="3178693" y="630150"/>
                </a:cubicBezTo>
                <a:cubicBezTo>
                  <a:pt x="3178134" y="625573"/>
                  <a:pt x="3177297" y="621890"/>
                  <a:pt x="3176181" y="619099"/>
                </a:cubicBezTo>
                <a:cubicBezTo>
                  <a:pt x="3175065" y="616309"/>
                  <a:pt x="3173670" y="614299"/>
                  <a:pt x="3171995" y="613072"/>
                </a:cubicBezTo>
                <a:cubicBezTo>
                  <a:pt x="3170321" y="611844"/>
                  <a:pt x="3168368" y="611230"/>
                  <a:pt x="3166135" y="611230"/>
                </a:cubicBezTo>
                <a:lnTo>
                  <a:pt x="3029846" y="611230"/>
                </a:lnTo>
                <a:lnTo>
                  <a:pt x="3029846" y="262637"/>
                </a:lnTo>
                <a:cubicBezTo>
                  <a:pt x="3029846" y="260405"/>
                  <a:pt x="3029120" y="258396"/>
                  <a:pt x="3027669" y="256610"/>
                </a:cubicBezTo>
                <a:cubicBezTo>
                  <a:pt x="3026218" y="254824"/>
                  <a:pt x="3023818" y="253373"/>
                  <a:pt x="3020470" y="252256"/>
                </a:cubicBezTo>
                <a:cubicBezTo>
                  <a:pt x="3017121" y="251140"/>
                  <a:pt x="3012656" y="250247"/>
                  <a:pt x="3007075" y="249578"/>
                </a:cubicBezTo>
                <a:cubicBezTo>
                  <a:pt x="3001494" y="248908"/>
                  <a:pt x="2994350" y="248573"/>
                  <a:pt x="2985644" y="248573"/>
                </a:cubicBezTo>
                <a:close/>
                <a:moveTo>
                  <a:pt x="2804669" y="248573"/>
                </a:moveTo>
                <a:cubicBezTo>
                  <a:pt x="2796186" y="248573"/>
                  <a:pt x="2789154" y="248908"/>
                  <a:pt x="2783572" y="249578"/>
                </a:cubicBezTo>
                <a:cubicBezTo>
                  <a:pt x="2777991" y="250247"/>
                  <a:pt x="2773471" y="251140"/>
                  <a:pt x="2770011" y="252256"/>
                </a:cubicBezTo>
                <a:cubicBezTo>
                  <a:pt x="2766550" y="253373"/>
                  <a:pt x="2764095" y="254824"/>
                  <a:pt x="2762644" y="256610"/>
                </a:cubicBezTo>
                <a:cubicBezTo>
                  <a:pt x="2761192" y="258396"/>
                  <a:pt x="2760467" y="260405"/>
                  <a:pt x="2760467" y="262637"/>
                </a:cubicBezTo>
                <a:lnTo>
                  <a:pt x="2760467" y="671840"/>
                </a:lnTo>
                <a:cubicBezTo>
                  <a:pt x="2760467" y="674073"/>
                  <a:pt x="2761192" y="676082"/>
                  <a:pt x="2762644" y="677868"/>
                </a:cubicBezTo>
                <a:cubicBezTo>
                  <a:pt x="2764095" y="679654"/>
                  <a:pt x="2766494" y="681105"/>
                  <a:pt x="2769843" y="682221"/>
                </a:cubicBezTo>
                <a:cubicBezTo>
                  <a:pt x="2773192" y="683337"/>
                  <a:pt x="2777712" y="684230"/>
                  <a:pt x="2783405" y="684900"/>
                </a:cubicBezTo>
                <a:cubicBezTo>
                  <a:pt x="2789098" y="685570"/>
                  <a:pt x="2796186" y="685904"/>
                  <a:pt x="2804669" y="685904"/>
                </a:cubicBezTo>
                <a:cubicBezTo>
                  <a:pt x="2813375" y="685904"/>
                  <a:pt x="2820519" y="685570"/>
                  <a:pt x="2826100" y="684900"/>
                </a:cubicBezTo>
                <a:cubicBezTo>
                  <a:pt x="2831681" y="684230"/>
                  <a:pt x="2836146" y="683337"/>
                  <a:pt x="2839495" y="682221"/>
                </a:cubicBezTo>
                <a:cubicBezTo>
                  <a:pt x="2842843" y="681105"/>
                  <a:pt x="2845243" y="679654"/>
                  <a:pt x="2846694" y="677868"/>
                </a:cubicBezTo>
                <a:cubicBezTo>
                  <a:pt x="2848145" y="676082"/>
                  <a:pt x="2848871" y="674073"/>
                  <a:pt x="2848871" y="671840"/>
                </a:cubicBezTo>
                <a:lnTo>
                  <a:pt x="2848871" y="262637"/>
                </a:lnTo>
                <a:cubicBezTo>
                  <a:pt x="2848871" y="260405"/>
                  <a:pt x="2848145" y="258396"/>
                  <a:pt x="2846694" y="256610"/>
                </a:cubicBezTo>
                <a:cubicBezTo>
                  <a:pt x="2845243" y="254824"/>
                  <a:pt x="2842843" y="253373"/>
                  <a:pt x="2839495" y="252256"/>
                </a:cubicBezTo>
                <a:cubicBezTo>
                  <a:pt x="2836146" y="251140"/>
                  <a:pt x="2831681" y="250247"/>
                  <a:pt x="2826100" y="249578"/>
                </a:cubicBezTo>
                <a:cubicBezTo>
                  <a:pt x="2820519" y="248908"/>
                  <a:pt x="2813375" y="248573"/>
                  <a:pt x="2804669" y="248573"/>
                </a:cubicBezTo>
                <a:close/>
                <a:moveTo>
                  <a:pt x="2376044" y="248573"/>
                </a:moveTo>
                <a:cubicBezTo>
                  <a:pt x="2367561" y="248573"/>
                  <a:pt x="2360473" y="248908"/>
                  <a:pt x="2354780" y="249578"/>
                </a:cubicBezTo>
                <a:cubicBezTo>
                  <a:pt x="2349087" y="250247"/>
                  <a:pt x="2344567" y="251140"/>
                  <a:pt x="2341218" y="252256"/>
                </a:cubicBezTo>
                <a:cubicBezTo>
                  <a:pt x="2337870" y="253373"/>
                  <a:pt x="2335470" y="254824"/>
                  <a:pt x="2334019" y="256610"/>
                </a:cubicBezTo>
                <a:cubicBezTo>
                  <a:pt x="2332568" y="258396"/>
                  <a:pt x="2331842" y="260405"/>
                  <a:pt x="2331842" y="262637"/>
                </a:cubicBezTo>
                <a:lnTo>
                  <a:pt x="2331842" y="671840"/>
                </a:lnTo>
                <a:cubicBezTo>
                  <a:pt x="2331842" y="674073"/>
                  <a:pt x="2332568" y="676082"/>
                  <a:pt x="2334019" y="677868"/>
                </a:cubicBezTo>
                <a:cubicBezTo>
                  <a:pt x="2335470" y="679654"/>
                  <a:pt x="2337870" y="681105"/>
                  <a:pt x="2341218" y="682221"/>
                </a:cubicBezTo>
                <a:cubicBezTo>
                  <a:pt x="2344567" y="683337"/>
                  <a:pt x="2349087" y="684230"/>
                  <a:pt x="2354780" y="684900"/>
                </a:cubicBezTo>
                <a:cubicBezTo>
                  <a:pt x="2360473" y="685570"/>
                  <a:pt x="2367561" y="685904"/>
                  <a:pt x="2376044" y="685904"/>
                </a:cubicBezTo>
                <a:cubicBezTo>
                  <a:pt x="2384750" y="685904"/>
                  <a:pt x="2391894" y="685570"/>
                  <a:pt x="2397475" y="684900"/>
                </a:cubicBezTo>
                <a:cubicBezTo>
                  <a:pt x="2403056" y="684230"/>
                  <a:pt x="2407521" y="683337"/>
                  <a:pt x="2410870" y="682221"/>
                </a:cubicBezTo>
                <a:cubicBezTo>
                  <a:pt x="2414218" y="681105"/>
                  <a:pt x="2416562" y="679654"/>
                  <a:pt x="2417902" y="677868"/>
                </a:cubicBezTo>
                <a:cubicBezTo>
                  <a:pt x="2419241" y="676082"/>
                  <a:pt x="2419911" y="674073"/>
                  <a:pt x="2419911" y="671840"/>
                </a:cubicBezTo>
                <a:lnTo>
                  <a:pt x="2419911" y="496707"/>
                </a:lnTo>
                <a:lnTo>
                  <a:pt x="2581985" y="496707"/>
                </a:lnTo>
                <a:lnTo>
                  <a:pt x="2581985" y="671840"/>
                </a:lnTo>
                <a:cubicBezTo>
                  <a:pt x="2581985" y="674073"/>
                  <a:pt x="2582710" y="676082"/>
                  <a:pt x="2584161" y="677868"/>
                </a:cubicBezTo>
                <a:cubicBezTo>
                  <a:pt x="2585612" y="679654"/>
                  <a:pt x="2587957" y="681105"/>
                  <a:pt x="2591194" y="682221"/>
                </a:cubicBezTo>
                <a:cubicBezTo>
                  <a:pt x="2594431" y="683337"/>
                  <a:pt x="2598895" y="684230"/>
                  <a:pt x="2604588" y="684900"/>
                </a:cubicBezTo>
                <a:cubicBezTo>
                  <a:pt x="2610281" y="685570"/>
                  <a:pt x="2617480" y="685904"/>
                  <a:pt x="2626187" y="685904"/>
                </a:cubicBezTo>
                <a:cubicBezTo>
                  <a:pt x="2634670" y="685904"/>
                  <a:pt x="2641702" y="685570"/>
                  <a:pt x="2647283" y="684900"/>
                </a:cubicBezTo>
                <a:cubicBezTo>
                  <a:pt x="2652864" y="684230"/>
                  <a:pt x="2657329" y="683337"/>
                  <a:pt x="2660678" y="682221"/>
                </a:cubicBezTo>
                <a:cubicBezTo>
                  <a:pt x="2664026" y="681105"/>
                  <a:pt x="2666426" y="679654"/>
                  <a:pt x="2667877" y="677868"/>
                </a:cubicBezTo>
                <a:cubicBezTo>
                  <a:pt x="2669328" y="676082"/>
                  <a:pt x="2670054" y="674073"/>
                  <a:pt x="2670054" y="671840"/>
                </a:cubicBezTo>
                <a:lnTo>
                  <a:pt x="2670054" y="262637"/>
                </a:lnTo>
                <a:cubicBezTo>
                  <a:pt x="2670054" y="260405"/>
                  <a:pt x="2669328" y="258396"/>
                  <a:pt x="2667877" y="256610"/>
                </a:cubicBezTo>
                <a:cubicBezTo>
                  <a:pt x="2666426" y="254824"/>
                  <a:pt x="2664026" y="253373"/>
                  <a:pt x="2660678" y="252256"/>
                </a:cubicBezTo>
                <a:cubicBezTo>
                  <a:pt x="2657329" y="251140"/>
                  <a:pt x="2652864" y="250247"/>
                  <a:pt x="2647283" y="249578"/>
                </a:cubicBezTo>
                <a:cubicBezTo>
                  <a:pt x="2641702" y="248908"/>
                  <a:pt x="2634670" y="248573"/>
                  <a:pt x="2626187" y="248573"/>
                </a:cubicBezTo>
                <a:cubicBezTo>
                  <a:pt x="2617480" y="248573"/>
                  <a:pt x="2610281" y="248908"/>
                  <a:pt x="2604588" y="249578"/>
                </a:cubicBezTo>
                <a:cubicBezTo>
                  <a:pt x="2598895" y="250247"/>
                  <a:pt x="2594431" y="251140"/>
                  <a:pt x="2591194" y="252256"/>
                </a:cubicBezTo>
                <a:cubicBezTo>
                  <a:pt x="2587957" y="253373"/>
                  <a:pt x="2585612" y="254824"/>
                  <a:pt x="2584161" y="256610"/>
                </a:cubicBezTo>
                <a:cubicBezTo>
                  <a:pt x="2582710" y="258396"/>
                  <a:pt x="2581985" y="260405"/>
                  <a:pt x="2581985" y="262637"/>
                </a:cubicBezTo>
                <a:lnTo>
                  <a:pt x="2581985" y="421697"/>
                </a:lnTo>
                <a:lnTo>
                  <a:pt x="2419911" y="421697"/>
                </a:lnTo>
                <a:lnTo>
                  <a:pt x="2419911" y="262637"/>
                </a:lnTo>
                <a:cubicBezTo>
                  <a:pt x="2419911" y="260405"/>
                  <a:pt x="2419241" y="258396"/>
                  <a:pt x="2417902" y="256610"/>
                </a:cubicBezTo>
                <a:cubicBezTo>
                  <a:pt x="2416562" y="254824"/>
                  <a:pt x="2414218" y="253373"/>
                  <a:pt x="2410870" y="252256"/>
                </a:cubicBezTo>
                <a:cubicBezTo>
                  <a:pt x="2407521" y="251140"/>
                  <a:pt x="2403056" y="250247"/>
                  <a:pt x="2397475" y="249578"/>
                </a:cubicBezTo>
                <a:cubicBezTo>
                  <a:pt x="2391894" y="248908"/>
                  <a:pt x="2384750" y="248573"/>
                  <a:pt x="2376044" y="248573"/>
                </a:cubicBezTo>
                <a:close/>
                <a:moveTo>
                  <a:pt x="669618" y="248573"/>
                </a:moveTo>
                <a:cubicBezTo>
                  <a:pt x="658233" y="248573"/>
                  <a:pt x="649080" y="248740"/>
                  <a:pt x="642159" y="249075"/>
                </a:cubicBezTo>
                <a:cubicBezTo>
                  <a:pt x="635239" y="249410"/>
                  <a:pt x="629825" y="250191"/>
                  <a:pt x="625918" y="251419"/>
                </a:cubicBezTo>
                <a:cubicBezTo>
                  <a:pt x="622011" y="252647"/>
                  <a:pt x="619165" y="254433"/>
                  <a:pt x="617379" y="256777"/>
                </a:cubicBezTo>
                <a:cubicBezTo>
                  <a:pt x="615593" y="259121"/>
                  <a:pt x="614031" y="262191"/>
                  <a:pt x="612691" y="265986"/>
                </a:cubicBezTo>
                <a:lnTo>
                  <a:pt x="479081" y="650409"/>
                </a:lnTo>
                <a:cubicBezTo>
                  <a:pt x="476402" y="658222"/>
                  <a:pt x="474727" y="664473"/>
                  <a:pt x="474058" y="669161"/>
                </a:cubicBezTo>
                <a:cubicBezTo>
                  <a:pt x="473388" y="673849"/>
                  <a:pt x="474169" y="677477"/>
                  <a:pt x="476402" y="680044"/>
                </a:cubicBezTo>
                <a:cubicBezTo>
                  <a:pt x="478634" y="682612"/>
                  <a:pt x="482652" y="684230"/>
                  <a:pt x="488457" y="684900"/>
                </a:cubicBezTo>
                <a:cubicBezTo>
                  <a:pt x="494261" y="685570"/>
                  <a:pt x="502298" y="685904"/>
                  <a:pt x="512567" y="685904"/>
                </a:cubicBezTo>
                <a:cubicBezTo>
                  <a:pt x="522166" y="685904"/>
                  <a:pt x="529924" y="685681"/>
                  <a:pt x="535840" y="685235"/>
                </a:cubicBezTo>
                <a:cubicBezTo>
                  <a:pt x="541756" y="684788"/>
                  <a:pt x="546332" y="683951"/>
                  <a:pt x="549569" y="682723"/>
                </a:cubicBezTo>
                <a:cubicBezTo>
                  <a:pt x="552806" y="681495"/>
                  <a:pt x="555150" y="679821"/>
                  <a:pt x="556601" y="677700"/>
                </a:cubicBezTo>
                <a:cubicBezTo>
                  <a:pt x="558053" y="675579"/>
                  <a:pt x="559225" y="672956"/>
                  <a:pt x="560117" y="669831"/>
                </a:cubicBezTo>
                <a:lnTo>
                  <a:pt x="587576" y="585111"/>
                </a:lnTo>
                <a:lnTo>
                  <a:pt x="750320" y="585111"/>
                </a:lnTo>
                <a:lnTo>
                  <a:pt x="779453" y="672175"/>
                </a:lnTo>
                <a:cubicBezTo>
                  <a:pt x="780346" y="675077"/>
                  <a:pt x="781462" y="677421"/>
                  <a:pt x="782802" y="679207"/>
                </a:cubicBezTo>
                <a:cubicBezTo>
                  <a:pt x="784141" y="680993"/>
                  <a:pt x="786485" y="682388"/>
                  <a:pt x="789834" y="683393"/>
                </a:cubicBezTo>
                <a:cubicBezTo>
                  <a:pt x="793182" y="684398"/>
                  <a:pt x="798038" y="685067"/>
                  <a:pt x="804400" y="685402"/>
                </a:cubicBezTo>
                <a:cubicBezTo>
                  <a:pt x="810763" y="685737"/>
                  <a:pt x="819637" y="685904"/>
                  <a:pt x="831022" y="685904"/>
                </a:cubicBezTo>
                <a:cubicBezTo>
                  <a:pt x="841961" y="685904"/>
                  <a:pt x="850556" y="685625"/>
                  <a:pt x="856806" y="685067"/>
                </a:cubicBezTo>
                <a:cubicBezTo>
                  <a:pt x="863057" y="684509"/>
                  <a:pt x="867410" y="683058"/>
                  <a:pt x="869866" y="680714"/>
                </a:cubicBezTo>
                <a:cubicBezTo>
                  <a:pt x="872322" y="678370"/>
                  <a:pt x="873215" y="674854"/>
                  <a:pt x="872545" y="670166"/>
                </a:cubicBezTo>
                <a:cubicBezTo>
                  <a:pt x="871875" y="665478"/>
                  <a:pt x="870201" y="659115"/>
                  <a:pt x="867522" y="651079"/>
                </a:cubicBezTo>
                <a:lnTo>
                  <a:pt x="733577" y="266990"/>
                </a:lnTo>
                <a:cubicBezTo>
                  <a:pt x="732237" y="262749"/>
                  <a:pt x="730619" y="259400"/>
                  <a:pt x="728721" y="256945"/>
                </a:cubicBezTo>
                <a:cubicBezTo>
                  <a:pt x="726824" y="254489"/>
                  <a:pt x="723698" y="252647"/>
                  <a:pt x="719345" y="251419"/>
                </a:cubicBezTo>
                <a:cubicBezTo>
                  <a:pt x="714992" y="250191"/>
                  <a:pt x="708909" y="249410"/>
                  <a:pt x="701095" y="249075"/>
                </a:cubicBezTo>
                <a:cubicBezTo>
                  <a:pt x="693282" y="248740"/>
                  <a:pt x="682789" y="248573"/>
                  <a:pt x="669618" y="248573"/>
                </a:cubicBezTo>
                <a:close/>
                <a:moveTo>
                  <a:pt x="2150048" y="243550"/>
                </a:moveTo>
                <a:cubicBezTo>
                  <a:pt x="2120357" y="243550"/>
                  <a:pt x="2093177" y="248573"/>
                  <a:pt x="2068509" y="258619"/>
                </a:cubicBezTo>
                <a:cubicBezTo>
                  <a:pt x="2043841" y="268665"/>
                  <a:pt x="2022689" y="283399"/>
                  <a:pt x="2005053" y="302821"/>
                </a:cubicBezTo>
                <a:cubicBezTo>
                  <a:pt x="1987416" y="322243"/>
                  <a:pt x="1973687" y="346241"/>
                  <a:pt x="1963864" y="374816"/>
                </a:cubicBezTo>
                <a:cubicBezTo>
                  <a:pt x="1954042" y="403391"/>
                  <a:pt x="1949130" y="436096"/>
                  <a:pt x="1949130" y="472931"/>
                </a:cubicBezTo>
                <a:cubicBezTo>
                  <a:pt x="1949130" y="509097"/>
                  <a:pt x="1953595" y="540797"/>
                  <a:pt x="1962525" y="568033"/>
                </a:cubicBezTo>
                <a:cubicBezTo>
                  <a:pt x="1971455" y="595268"/>
                  <a:pt x="1984291" y="617983"/>
                  <a:pt x="2001034" y="636177"/>
                </a:cubicBezTo>
                <a:cubicBezTo>
                  <a:pt x="2017777" y="654371"/>
                  <a:pt x="2038092" y="668045"/>
                  <a:pt x="2061979" y="677198"/>
                </a:cubicBezTo>
                <a:cubicBezTo>
                  <a:pt x="2085866" y="686351"/>
                  <a:pt x="2112655" y="690927"/>
                  <a:pt x="2142347" y="690927"/>
                </a:cubicBezTo>
                <a:cubicBezTo>
                  <a:pt x="2157527" y="690927"/>
                  <a:pt x="2171647" y="689700"/>
                  <a:pt x="2184707" y="687244"/>
                </a:cubicBezTo>
                <a:cubicBezTo>
                  <a:pt x="2197766" y="684788"/>
                  <a:pt x="2209375" y="681719"/>
                  <a:pt x="2219533" y="678035"/>
                </a:cubicBezTo>
                <a:cubicBezTo>
                  <a:pt x="2229690" y="674352"/>
                  <a:pt x="2238285" y="670501"/>
                  <a:pt x="2245317" y="666482"/>
                </a:cubicBezTo>
                <a:cubicBezTo>
                  <a:pt x="2252349" y="662464"/>
                  <a:pt x="2257093" y="659171"/>
                  <a:pt x="2259549" y="656604"/>
                </a:cubicBezTo>
                <a:cubicBezTo>
                  <a:pt x="2262004" y="654037"/>
                  <a:pt x="2263790" y="651748"/>
                  <a:pt x="2264907" y="649739"/>
                </a:cubicBezTo>
                <a:cubicBezTo>
                  <a:pt x="2266023" y="647730"/>
                  <a:pt x="2266916" y="645330"/>
                  <a:pt x="2267585" y="642540"/>
                </a:cubicBezTo>
                <a:cubicBezTo>
                  <a:pt x="2268255" y="639749"/>
                  <a:pt x="2268757" y="636400"/>
                  <a:pt x="2269092" y="632494"/>
                </a:cubicBezTo>
                <a:cubicBezTo>
                  <a:pt x="2269427" y="628587"/>
                  <a:pt x="2269595" y="623843"/>
                  <a:pt x="2269595" y="618262"/>
                </a:cubicBezTo>
                <a:cubicBezTo>
                  <a:pt x="2269595" y="610225"/>
                  <a:pt x="2269371" y="603807"/>
                  <a:pt x="2268925" y="599007"/>
                </a:cubicBezTo>
                <a:cubicBezTo>
                  <a:pt x="2268478" y="594208"/>
                  <a:pt x="2267809" y="590468"/>
                  <a:pt x="2266916" y="587789"/>
                </a:cubicBezTo>
                <a:cubicBezTo>
                  <a:pt x="2266023" y="585111"/>
                  <a:pt x="2264907" y="583325"/>
                  <a:pt x="2263567" y="582432"/>
                </a:cubicBezTo>
                <a:cubicBezTo>
                  <a:pt x="2262228" y="581539"/>
                  <a:pt x="2260442" y="581092"/>
                  <a:pt x="2258209" y="581092"/>
                </a:cubicBezTo>
                <a:cubicBezTo>
                  <a:pt x="2255307" y="581092"/>
                  <a:pt x="2251233" y="582878"/>
                  <a:pt x="2245987" y="586450"/>
                </a:cubicBezTo>
                <a:cubicBezTo>
                  <a:pt x="2240741" y="590022"/>
                  <a:pt x="2234043" y="594040"/>
                  <a:pt x="2225895" y="598505"/>
                </a:cubicBezTo>
                <a:cubicBezTo>
                  <a:pt x="2217747" y="602970"/>
                  <a:pt x="2207980" y="607044"/>
                  <a:pt x="2196594" y="610728"/>
                </a:cubicBezTo>
                <a:cubicBezTo>
                  <a:pt x="2185209" y="614411"/>
                  <a:pt x="2171703" y="616253"/>
                  <a:pt x="2156076" y="616253"/>
                </a:cubicBezTo>
                <a:cubicBezTo>
                  <a:pt x="2138886" y="616253"/>
                  <a:pt x="2123427" y="613295"/>
                  <a:pt x="2109697" y="607379"/>
                </a:cubicBezTo>
                <a:cubicBezTo>
                  <a:pt x="2095968" y="601463"/>
                  <a:pt x="2084248" y="592478"/>
                  <a:pt x="2074537" y="580422"/>
                </a:cubicBezTo>
                <a:cubicBezTo>
                  <a:pt x="2064826" y="568367"/>
                  <a:pt x="2057347" y="553019"/>
                  <a:pt x="2052101" y="534379"/>
                </a:cubicBezTo>
                <a:cubicBezTo>
                  <a:pt x="2046855" y="515738"/>
                  <a:pt x="2044232" y="493693"/>
                  <a:pt x="2044232" y="468243"/>
                </a:cubicBezTo>
                <a:cubicBezTo>
                  <a:pt x="2044232" y="445026"/>
                  <a:pt x="2046687" y="424153"/>
                  <a:pt x="2051599" y="405624"/>
                </a:cubicBezTo>
                <a:cubicBezTo>
                  <a:pt x="2056510" y="387095"/>
                  <a:pt x="2063709" y="371300"/>
                  <a:pt x="2073197" y="358241"/>
                </a:cubicBezTo>
                <a:cubicBezTo>
                  <a:pt x="2082685" y="345181"/>
                  <a:pt x="2094182" y="335135"/>
                  <a:pt x="2107688" y="328103"/>
                </a:cubicBezTo>
                <a:cubicBezTo>
                  <a:pt x="2121194" y="321071"/>
                  <a:pt x="2136542" y="317555"/>
                  <a:pt x="2153732" y="317555"/>
                </a:cubicBezTo>
                <a:cubicBezTo>
                  <a:pt x="2169359" y="317555"/>
                  <a:pt x="2182809" y="319508"/>
                  <a:pt x="2194083" y="323415"/>
                </a:cubicBezTo>
                <a:cubicBezTo>
                  <a:pt x="2205357" y="327322"/>
                  <a:pt x="2215068" y="331675"/>
                  <a:pt x="2223216" y="336475"/>
                </a:cubicBezTo>
                <a:cubicBezTo>
                  <a:pt x="2231364" y="341274"/>
                  <a:pt x="2238006" y="345628"/>
                  <a:pt x="2243140" y="349534"/>
                </a:cubicBezTo>
                <a:cubicBezTo>
                  <a:pt x="2248275" y="353441"/>
                  <a:pt x="2252517" y="355394"/>
                  <a:pt x="2255865" y="355394"/>
                </a:cubicBezTo>
                <a:cubicBezTo>
                  <a:pt x="2257874" y="355394"/>
                  <a:pt x="2259660" y="354725"/>
                  <a:pt x="2261223" y="353385"/>
                </a:cubicBezTo>
                <a:cubicBezTo>
                  <a:pt x="2262786" y="352046"/>
                  <a:pt x="2264125" y="349925"/>
                  <a:pt x="2265241" y="347023"/>
                </a:cubicBezTo>
                <a:cubicBezTo>
                  <a:pt x="2266358" y="344121"/>
                  <a:pt x="2267139" y="340326"/>
                  <a:pt x="2267585" y="335637"/>
                </a:cubicBezTo>
                <a:cubicBezTo>
                  <a:pt x="2268032" y="330949"/>
                  <a:pt x="2268255" y="325257"/>
                  <a:pt x="2268255" y="318559"/>
                </a:cubicBezTo>
                <a:cubicBezTo>
                  <a:pt x="2268255" y="312309"/>
                  <a:pt x="2268088" y="307062"/>
                  <a:pt x="2267753" y="302821"/>
                </a:cubicBezTo>
                <a:cubicBezTo>
                  <a:pt x="2267418" y="298579"/>
                  <a:pt x="2266916" y="294896"/>
                  <a:pt x="2266246" y="291770"/>
                </a:cubicBezTo>
                <a:cubicBezTo>
                  <a:pt x="2265576" y="288645"/>
                  <a:pt x="2264683" y="286078"/>
                  <a:pt x="2263567" y="284068"/>
                </a:cubicBezTo>
                <a:cubicBezTo>
                  <a:pt x="2262451" y="282059"/>
                  <a:pt x="2260386" y="279548"/>
                  <a:pt x="2257372" y="276534"/>
                </a:cubicBezTo>
                <a:cubicBezTo>
                  <a:pt x="2254358" y="273520"/>
                  <a:pt x="2249056" y="269893"/>
                  <a:pt x="2241466" y="265651"/>
                </a:cubicBezTo>
                <a:cubicBezTo>
                  <a:pt x="2233876" y="261409"/>
                  <a:pt x="2225337" y="257670"/>
                  <a:pt x="2215849" y="254433"/>
                </a:cubicBezTo>
                <a:cubicBezTo>
                  <a:pt x="2206361" y="251196"/>
                  <a:pt x="2196036" y="248573"/>
                  <a:pt x="2184874" y="246564"/>
                </a:cubicBezTo>
                <a:cubicBezTo>
                  <a:pt x="2173712" y="244555"/>
                  <a:pt x="2162103" y="243550"/>
                  <a:pt x="2150048" y="243550"/>
                </a:cubicBezTo>
                <a:close/>
                <a:moveTo>
                  <a:pt x="228600" y="0"/>
                </a:moveTo>
                <a:lnTo>
                  <a:pt x="3990753" y="0"/>
                </a:lnTo>
                <a:lnTo>
                  <a:pt x="3762153" y="914400"/>
                </a:lnTo>
                <a:lnTo>
                  <a:pt x="0" y="9144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5400" b="1" dirty="0"/>
          </a:p>
        </p:txBody>
      </p:sp>
    </p:spTree>
    <p:extLst>
      <p:ext uri="{BB962C8B-B14F-4D97-AF65-F5344CB8AC3E}">
        <p14:creationId xmlns:p14="http://schemas.microsoft.com/office/powerpoint/2010/main" val="1415496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ovie&#10;&#10;Description automatically generated">
            <a:extLst>
              <a:ext uri="{FF2B5EF4-FFF2-40B4-BE49-F238E27FC236}">
                <a16:creationId xmlns:a16="http://schemas.microsoft.com/office/drawing/2014/main" id="{D6570A65-FEE5-2B78-5569-7623DA12EE28}"/>
              </a:ext>
            </a:extLst>
          </p:cNvPr>
          <p:cNvPicPr>
            <a:picLocks noChangeAspect="1"/>
          </p:cNvPicPr>
          <p:nvPr/>
        </p:nvPicPr>
        <p:blipFill rotWithShape="1">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55" t="21337" r="4905"/>
          <a:stretch/>
        </p:blipFill>
        <p:spPr>
          <a:xfrm>
            <a:off x="816968" y="780028"/>
            <a:ext cx="11328328" cy="5758883"/>
          </a:xfrm>
          <a:prstGeom prst="rect">
            <a:avLst/>
          </a:prstGeom>
        </p:spPr>
      </p:pic>
      <p:sp>
        <p:nvSpPr>
          <p:cNvPr id="23" name="TextBox 19">
            <a:extLst>
              <a:ext uri="{FF2B5EF4-FFF2-40B4-BE49-F238E27FC236}">
                <a16:creationId xmlns:a16="http://schemas.microsoft.com/office/drawing/2014/main" id="{7C34AA1A-2AA0-4F33-9003-37259AB66C1A}"/>
              </a:ext>
            </a:extLst>
          </p:cNvPr>
          <p:cNvSpPr txBox="1"/>
          <p:nvPr/>
        </p:nvSpPr>
        <p:spPr>
          <a:xfrm>
            <a:off x="798513" y="2075919"/>
            <a:ext cx="4673074" cy="646331"/>
          </a:xfrm>
          <a:prstGeom prst="rect">
            <a:avLst/>
          </a:prstGeom>
          <a:noFill/>
        </p:spPr>
        <p:txBody>
          <a:bodyPr wrap="none" rtlCol="0">
            <a:spAutoFit/>
          </a:bodyPr>
          <a:lstStyle/>
          <a:p>
            <a:r>
              <a:rPr lang="en-IN" sz="3600" b="1" dirty="0">
                <a:solidFill>
                  <a:schemeClr val="bg1"/>
                </a:solidFill>
                <a:latin typeface="Helvetica" pitchFamily="34" charset="0"/>
                <a:cs typeface="Helvetica" pitchFamily="34" charset="0"/>
              </a:rPr>
              <a:t>Dataset Introduction</a:t>
            </a:r>
          </a:p>
        </p:txBody>
      </p:sp>
      <p:sp>
        <p:nvSpPr>
          <p:cNvPr id="24" name="TextBox 20">
            <a:extLst>
              <a:ext uri="{FF2B5EF4-FFF2-40B4-BE49-F238E27FC236}">
                <a16:creationId xmlns:a16="http://schemas.microsoft.com/office/drawing/2014/main" id="{4E8D1F40-9D7D-4D13-AF27-2F69F82A5763}"/>
              </a:ext>
            </a:extLst>
          </p:cNvPr>
          <p:cNvSpPr txBox="1"/>
          <p:nvPr/>
        </p:nvSpPr>
        <p:spPr>
          <a:xfrm>
            <a:off x="841426" y="3071715"/>
            <a:ext cx="4491411" cy="1470082"/>
          </a:xfrm>
          <a:prstGeom prst="rect">
            <a:avLst/>
          </a:prstGeom>
          <a:noFill/>
        </p:spPr>
        <p:txBody>
          <a:bodyPr wrap="square" rtlCol="0">
            <a:spAutoFit/>
          </a:bodyPr>
          <a:lstStyle/>
          <a:p>
            <a:pPr algn="just">
              <a:lnSpc>
                <a:spcPct val="130000"/>
              </a:lnSpc>
            </a:pPr>
            <a:r>
              <a:rPr lang="en-US" sz="1400" dirty="0">
                <a:solidFill>
                  <a:schemeClr val="bg1"/>
                </a:solidFill>
                <a:latin typeface="+mj-lt"/>
              </a:rPr>
              <a:t>Welcome to our exploration of the vast world of Netflix data! In today's presentation, we will embark on a journey through an extensive dataset that encapsulates the diverse landscape of movies and series available on the streaming platform.</a:t>
            </a:r>
            <a:endParaRPr lang="en-IN" sz="4000" b="1" dirty="0">
              <a:solidFill>
                <a:schemeClr val="bg1"/>
              </a:solidFill>
              <a:latin typeface="+mj-lt"/>
              <a:ea typeface="Inter Light" panose="02000403000000020004" pitchFamily="50" charset="0"/>
              <a:cs typeface="Inter Light" panose="02000403000000020004" pitchFamily="50" charset="0"/>
            </a:endParaRPr>
          </a:p>
        </p:txBody>
      </p:sp>
      <p:sp>
        <p:nvSpPr>
          <p:cNvPr id="25" name="TextBox 21">
            <a:extLst>
              <a:ext uri="{FF2B5EF4-FFF2-40B4-BE49-F238E27FC236}">
                <a16:creationId xmlns:a16="http://schemas.microsoft.com/office/drawing/2014/main" id="{24938009-178B-4C1C-810D-6E9BDE4A3472}"/>
              </a:ext>
            </a:extLst>
          </p:cNvPr>
          <p:cNvSpPr txBox="1"/>
          <p:nvPr/>
        </p:nvSpPr>
        <p:spPr>
          <a:xfrm>
            <a:off x="841426" y="4600482"/>
            <a:ext cx="4491411" cy="1830181"/>
          </a:xfrm>
          <a:prstGeom prst="rect">
            <a:avLst/>
          </a:prstGeom>
          <a:noFill/>
        </p:spPr>
        <p:txBody>
          <a:bodyPr wrap="square" rtlCol="0">
            <a:spAutoFit/>
          </a:bodyPr>
          <a:lstStyle/>
          <a:p>
            <a:pPr algn="just">
              <a:lnSpc>
                <a:spcPct val="130000"/>
              </a:lnSpc>
            </a:pPr>
            <a:r>
              <a:rPr lang="en-US" b="1" i="0" dirty="0">
                <a:solidFill>
                  <a:schemeClr val="bg1"/>
                </a:solidFill>
                <a:effectLst/>
                <a:latin typeface="+mj-lt"/>
                <a:ea typeface="Inter Light" panose="02000403000000020004" pitchFamily="50" charset="0"/>
                <a:cs typeface="Inter Light" panose="02000403000000020004" pitchFamily="50" charset="0"/>
              </a:rPr>
              <a:t>Objective</a:t>
            </a:r>
            <a:endParaRPr lang="en-US" sz="1400" b="1" i="0" dirty="0">
              <a:solidFill>
                <a:schemeClr val="bg1"/>
              </a:solidFill>
              <a:effectLst/>
              <a:latin typeface="+mj-lt"/>
              <a:ea typeface="Inter Light" panose="02000403000000020004" pitchFamily="50" charset="0"/>
              <a:cs typeface="Inter Light" panose="02000403000000020004" pitchFamily="50" charset="0"/>
            </a:endParaRPr>
          </a:p>
          <a:p>
            <a:pPr algn="just">
              <a:lnSpc>
                <a:spcPct val="130000"/>
              </a:lnSpc>
            </a:pPr>
            <a:r>
              <a:rPr lang="en-US" sz="1400" b="0" i="0" dirty="0">
                <a:solidFill>
                  <a:schemeClr val="bg1"/>
                </a:solidFill>
                <a:effectLst/>
                <a:latin typeface="+mj-lt"/>
                <a:ea typeface="Inter Light" panose="02000403000000020004" pitchFamily="50" charset="0"/>
                <a:cs typeface="Inter Light" panose="02000403000000020004" pitchFamily="50" charset="0"/>
              </a:rPr>
              <a:t>Our goal is to unravel key insights from the Netflix dataset, shedding light on trends, viewer preferences, and the impact of various factors on the content. By the end, we aim to provide a comprehensive understanding of what makes a title stand out in the Netflix universe.</a:t>
            </a:r>
            <a:endParaRPr lang="en-IN" sz="4000" b="1" dirty="0">
              <a:solidFill>
                <a:schemeClr val="bg1"/>
              </a:solidFill>
              <a:latin typeface="+mj-lt"/>
              <a:ea typeface="Inter Light" panose="02000403000000020004" pitchFamily="50" charset="0"/>
              <a:cs typeface="Inter Light" panose="02000403000000020004" pitchFamily="50" charset="0"/>
            </a:endParaRPr>
          </a:p>
        </p:txBody>
      </p:sp>
      <p:grpSp>
        <p:nvGrpSpPr>
          <p:cNvPr id="27" name="Grupo 26"/>
          <p:cNvGrpSpPr/>
          <p:nvPr/>
        </p:nvGrpSpPr>
        <p:grpSpPr>
          <a:xfrm>
            <a:off x="10406955" y="294187"/>
            <a:ext cx="1370708" cy="372563"/>
            <a:chOff x="10406955" y="294187"/>
            <a:chExt cx="1370708" cy="372563"/>
          </a:xfrm>
        </p:grpSpPr>
        <p:pic>
          <p:nvPicPr>
            <p:cNvPr id="28" name="Picture 2" descr="Netflix smileu profile icon&quot; by Norbert-Sloth | Redbubble"/>
            <p:cNvPicPr>
              <a:picLocks noChangeAspect="1" noChangeArrowheads="1"/>
            </p:cNvPicPr>
            <p:nvPr/>
          </p:nvPicPr>
          <p:blipFill>
            <a:blip r:embed="rId4"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9" name="Triángulo isósceles 28"/>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1"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2" name="Elipse 31"/>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grpSp>
        <p:nvGrpSpPr>
          <p:cNvPr id="33" name="Grupo 32"/>
          <p:cNvGrpSpPr/>
          <p:nvPr/>
        </p:nvGrpSpPr>
        <p:grpSpPr>
          <a:xfrm>
            <a:off x="954101" y="1677362"/>
            <a:ext cx="1401514" cy="497149"/>
            <a:chOff x="954101" y="1677362"/>
            <a:chExt cx="1401514" cy="497149"/>
          </a:xfrm>
        </p:grpSpPr>
        <p:sp>
          <p:nvSpPr>
            <p:cNvPr id="34" name="Rectangle 1">
              <a:extLst>
                <a:ext uri="{FF2B5EF4-FFF2-40B4-BE49-F238E27FC236}">
                  <a16:creationId xmlns:a16="http://schemas.microsoft.com/office/drawing/2014/main" id="{4381F7BA-F038-4980-9BDD-366BB60E53F7}"/>
                </a:ext>
              </a:extLst>
            </p:cNvPr>
            <p:cNvSpPr/>
            <p:nvPr/>
          </p:nvSpPr>
          <p:spPr>
            <a:xfrm>
              <a:off x="954101"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5F428437-D0E8-4A5E-8F0D-779EDE699849}"/>
                </a:ext>
              </a:extLst>
            </p:cNvPr>
            <p:cNvSpPr/>
            <p:nvPr/>
          </p:nvSpPr>
          <p:spPr>
            <a:xfrm>
              <a:off x="1160763"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arallelogram 3">
              <a:extLst>
                <a:ext uri="{FF2B5EF4-FFF2-40B4-BE49-F238E27FC236}">
                  <a16:creationId xmlns:a16="http://schemas.microsoft.com/office/drawing/2014/main" id="{D4C674BA-36C1-4ADC-8EA0-748BD1C41583}"/>
                </a:ext>
              </a:extLst>
            </p:cNvPr>
            <p:cNvSpPr/>
            <p:nvPr/>
          </p:nvSpPr>
          <p:spPr>
            <a:xfrm flipH="1">
              <a:off x="954101" y="1677362"/>
              <a:ext cx="300259" cy="406668"/>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
              <a:extLst>
                <a:ext uri="{FF2B5EF4-FFF2-40B4-BE49-F238E27FC236}">
                  <a16:creationId xmlns:a16="http://schemas.microsoft.com/office/drawing/2014/main" id="{C3C17FAC-4649-45DF-8F93-97727ACC2E2E}"/>
                </a:ext>
              </a:extLst>
            </p:cNvPr>
            <p:cNvSpPr txBox="1"/>
            <p:nvPr/>
          </p:nvSpPr>
          <p:spPr>
            <a:xfrm>
              <a:off x="1385514" y="1770804"/>
              <a:ext cx="970101" cy="403707"/>
            </a:xfrm>
            <a:prstGeom prst="rect">
              <a:avLst/>
            </a:prstGeom>
            <a:noFill/>
          </p:spPr>
          <p:txBody>
            <a:bodyPr wrap="square" lIns="0" tIns="0" rIns="0" bIns="0" rtlCol="0" anchor="ctr" anchorCtr="0">
              <a:noAutofit/>
            </a:bodyPr>
            <a:lstStyle/>
            <a:p>
              <a:endParaRPr lang="en-US" dirty="0">
                <a:solidFill>
                  <a:schemeClr val="bg1"/>
                </a:solidFill>
                <a:latin typeface="Helvetica" pitchFamily="34" charset="0"/>
                <a:cs typeface="Helvetica" pitchFamily="34" charset="0"/>
              </a:endParaRPr>
            </a:p>
          </p:txBody>
        </p:sp>
      </p:grpSp>
      <p:sp>
        <p:nvSpPr>
          <p:cNvPr id="38" name="CuadroTexto 37"/>
          <p:cNvSpPr txBox="1"/>
          <p:nvPr/>
        </p:nvSpPr>
        <p:spPr>
          <a:xfrm>
            <a:off x="824810" y="2560468"/>
            <a:ext cx="1455937" cy="369332"/>
          </a:xfrm>
          <a:prstGeom prst="rect">
            <a:avLst/>
          </a:prstGeom>
          <a:noFill/>
        </p:spPr>
        <p:txBody>
          <a:bodyPr wrap="square" rtlCol="0">
            <a:spAutoFit/>
          </a:bodyPr>
          <a:lstStyle/>
          <a:p>
            <a:r>
              <a:rPr lang="en-US" dirty="0">
                <a:solidFill>
                  <a:schemeClr val="accent6"/>
                </a:solidFill>
              </a:rPr>
              <a:t>60% for you</a:t>
            </a:r>
          </a:p>
        </p:txBody>
      </p:sp>
      <p:sp>
        <p:nvSpPr>
          <p:cNvPr id="39" name="Rectángulo 38"/>
          <p:cNvSpPr/>
          <p:nvPr/>
        </p:nvSpPr>
        <p:spPr>
          <a:xfrm>
            <a:off x="2126055" y="2630231"/>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UA</a:t>
            </a:r>
          </a:p>
        </p:txBody>
      </p:sp>
      <p:sp>
        <p:nvSpPr>
          <p:cNvPr id="40" name="CuadroTexto 39"/>
          <p:cNvSpPr txBox="1"/>
          <p:nvPr/>
        </p:nvSpPr>
        <p:spPr>
          <a:xfrm>
            <a:off x="2651316" y="2587323"/>
            <a:ext cx="1455937" cy="369332"/>
          </a:xfrm>
          <a:prstGeom prst="rect">
            <a:avLst/>
          </a:prstGeom>
          <a:noFill/>
        </p:spPr>
        <p:txBody>
          <a:bodyPr wrap="square" rtlCol="0">
            <a:spAutoFit/>
          </a:bodyPr>
          <a:lstStyle/>
          <a:p>
            <a:r>
              <a:rPr lang="en-US" dirty="0">
                <a:solidFill>
                  <a:schemeClr val="bg1"/>
                </a:solidFill>
              </a:rPr>
              <a:t>2023</a:t>
            </a:r>
          </a:p>
        </p:txBody>
      </p:sp>
    </p:spTree>
    <p:extLst>
      <p:ext uri="{BB962C8B-B14F-4D97-AF65-F5344CB8AC3E}">
        <p14:creationId xmlns:p14="http://schemas.microsoft.com/office/powerpoint/2010/main" val="426195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Dataset Overview</a:t>
            </a:r>
          </a:p>
        </p:txBody>
      </p:sp>
      <p:sp>
        <p:nvSpPr>
          <p:cNvPr id="3" name="TextBox 47">
            <a:extLst>
              <a:ext uri="{FF2B5EF4-FFF2-40B4-BE49-F238E27FC236}">
                <a16:creationId xmlns:a16="http://schemas.microsoft.com/office/drawing/2014/main" id="{C04B3C06-6C42-E2D5-2241-07B661CF6D74}"/>
              </a:ext>
            </a:extLst>
          </p:cNvPr>
          <p:cNvSpPr txBox="1"/>
          <p:nvPr/>
        </p:nvSpPr>
        <p:spPr>
          <a:xfrm>
            <a:off x="701336" y="1351583"/>
            <a:ext cx="9887555" cy="1815882"/>
          </a:xfrm>
          <a:prstGeom prst="rect">
            <a:avLst/>
          </a:prstGeom>
          <a:noFill/>
        </p:spPr>
        <p:txBody>
          <a:bodyPr wrap="square" rtlCol="0">
            <a:spAutoFit/>
          </a:bodyPr>
          <a:lstStyle/>
          <a:p>
            <a:pPr marL="285750" indent="-285750">
              <a:buFont typeface="Arial" panose="020B0604020202020204" pitchFamily="34" charset="0"/>
              <a:buChar char="•"/>
            </a:pPr>
            <a:r>
              <a:rPr lang="en-PH" sz="1600" i="0" dirty="0">
                <a:solidFill>
                  <a:schemeClr val="bg1"/>
                </a:solidFill>
                <a:effectLst/>
                <a:latin typeface="+mj-lt"/>
              </a:rPr>
              <a:t>The Dataset we chose was from Kaggle which provided the following key information such as the genre, category classification, Language and Region Availability, Run time, Cast, Rating metrics, box office and award related details.</a:t>
            </a:r>
            <a:br>
              <a:rPr lang="en-PH" sz="1600" i="0" dirty="0">
                <a:solidFill>
                  <a:schemeClr val="bg1"/>
                </a:solidFill>
                <a:effectLst/>
                <a:latin typeface="+mj-lt"/>
              </a:rPr>
            </a:br>
            <a:r>
              <a:rPr lang="en-PH" sz="1600" i="0" dirty="0">
                <a:solidFill>
                  <a:schemeClr val="bg1"/>
                </a:solidFill>
                <a:effectLst/>
                <a:latin typeface="+mj-lt"/>
              </a:rPr>
              <a:t> </a:t>
            </a:r>
          </a:p>
          <a:p>
            <a:pPr marL="285750" indent="-285750">
              <a:buFont typeface="Arial" panose="020B0604020202020204" pitchFamily="34" charset="0"/>
              <a:buChar char="•"/>
            </a:pPr>
            <a:r>
              <a:rPr lang="en-US" sz="1600" dirty="0">
                <a:solidFill>
                  <a:schemeClr val="bg1"/>
                </a:solidFill>
                <a:latin typeface="+mj-lt"/>
              </a:rPr>
              <a:t>Before we dive into the analysis, we recognize the critical role of data cleaning. Ensuring the accuracy and reliability of our findings is paramount, and we'll be addressing data inconsistencies, outliers, and missing values to present a polished and trustworthy analysis.</a:t>
            </a:r>
            <a:br>
              <a:rPr lang="en-US" sz="1600" dirty="0">
                <a:solidFill>
                  <a:schemeClr val="bg1"/>
                </a:solidFill>
                <a:latin typeface="+mj-lt"/>
              </a:rPr>
            </a:br>
            <a:endParaRPr lang="en-US" sz="1600" dirty="0">
              <a:solidFill>
                <a:schemeClr val="bg1"/>
              </a:solidFill>
              <a:latin typeface="+mj-lt"/>
            </a:endParaRPr>
          </a:p>
        </p:txBody>
      </p:sp>
      <p:sp>
        <p:nvSpPr>
          <p:cNvPr id="2" name="TextBox 47">
            <a:extLst>
              <a:ext uri="{FF2B5EF4-FFF2-40B4-BE49-F238E27FC236}">
                <a16:creationId xmlns:a16="http://schemas.microsoft.com/office/drawing/2014/main" id="{FD5CC063-4125-8337-A4A2-25C8E1D86888}"/>
              </a:ext>
            </a:extLst>
          </p:cNvPr>
          <p:cNvSpPr txBox="1"/>
          <p:nvPr/>
        </p:nvSpPr>
        <p:spPr>
          <a:xfrm>
            <a:off x="701335" y="3072070"/>
            <a:ext cx="9887555" cy="3785652"/>
          </a:xfrm>
          <a:prstGeom prst="rect">
            <a:avLst/>
          </a:prstGeom>
          <a:noFill/>
        </p:spPr>
        <p:txBody>
          <a:bodyPr wrap="square" rtlCol="0">
            <a:spAutoFit/>
          </a:bodyPr>
          <a:lstStyle/>
          <a:p>
            <a:r>
              <a:rPr lang="en-PH" sz="1600" i="0" dirty="0">
                <a:solidFill>
                  <a:schemeClr val="bg1"/>
                </a:solidFill>
                <a:effectLst/>
                <a:latin typeface="+mj-lt"/>
              </a:rPr>
              <a:t>Overview of data clean-up process:</a:t>
            </a:r>
          </a:p>
          <a:p>
            <a:endParaRPr lang="en-PH" sz="1600" i="0" dirty="0">
              <a:solidFill>
                <a:schemeClr val="bg1"/>
              </a:solidFill>
              <a:effectLst/>
              <a:latin typeface="+mj-lt"/>
            </a:endParaRPr>
          </a:p>
          <a:p>
            <a:pPr marL="285750" indent="-285750">
              <a:buFont typeface="Arial" panose="020B0604020202020204" pitchFamily="34" charset="0"/>
              <a:buChar char="•"/>
            </a:pPr>
            <a:r>
              <a:rPr lang="en-PH" sz="1600" i="0" dirty="0">
                <a:solidFill>
                  <a:schemeClr val="bg1"/>
                </a:solidFill>
                <a:effectLst/>
                <a:latin typeface="+mj-lt"/>
              </a:rPr>
              <a:t>Duplicate Removal</a:t>
            </a:r>
          </a:p>
          <a:p>
            <a:pPr marL="285750" indent="-285750">
              <a:buFont typeface="Arial" panose="020B0604020202020204" pitchFamily="34" charset="0"/>
              <a:buChar char="•"/>
            </a:pPr>
            <a:r>
              <a:rPr lang="en-PH" sz="1600" i="0" dirty="0">
                <a:solidFill>
                  <a:schemeClr val="bg1"/>
                </a:solidFill>
                <a:effectLst/>
                <a:latin typeface="+mj-lt"/>
              </a:rPr>
              <a:t>Missing Values Handling for Categorical Columns</a:t>
            </a:r>
          </a:p>
          <a:p>
            <a:pPr marL="285750" indent="-285750">
              <a:buFont typeface="Arial" panose="020B0604020202020204" pitchFamily="34" charset="0"/>
              <a:buChar char="•"/>
            </a:pPr>
            <a:r>
              <a:rPr lang="en-PH" sz="1600" i="0" dirty="0">
                <a:solidFill>
                  <a:schemeClr val="bg1"/>
                </a:solidFill>
                <a:effectLst/>
                <a:latin typeface="+mj-lt"/>
              </a:rPr>
              <a:t>Filled missing values in categorical columns ('Genre', 'Languages', 'Director', 'Actors', 'Country Availability', 'Production House', 'Runtime') with 'Unknown'.</a:t>
            </a:r>
          </a:p>
          <a:p>
            <a:pPr marL="285750" indent="-285750">
              <a:buFont typeface="Arial" panose="020B0604020202020204" pitchFamily="34" charset="0"/>
              <a:buChar char="•"/>
            </a:pPr>
            <a:r>
              <a:rPr lang="en-PH" sz="1600" i="0" dirty="0">
                <a:solidFill>
                  <a:schemeClr val="bg1"/>
                </a:solidFill>
                <a:effectLst/>
                <a:latin typeface="+mj-lt"/>
              </a:rPr>
              <a:t>Missing Values Handling for Numerical Columns:</a:t>
            </a:r>
          </a:p>
          <a:p>
            <a:pPr marL="285750" indent="-285750">
              <a:buFont typeface="Arial" panose="020B0604020202020204" pitchFamily="34" charset="0"/>
              <a:buChar char="•"/>
            </a:pPr>
            <a:r>
              <a:rPr lang="en-PH" sz="1600" i="0" dirty="0">
                <a:solidFill>
                  <a:schemeClr val="bg1"/>
                </a:solidFill>
                <a:effectLst/>
                <a:latin typeface="+mj-lt"/>
              </a:rPr>
              <a:t>Filled missing values in numerical columns ('Hidden Gem Score', 'View Rating', 'IMDb Score', 'Rotten Tomatoes Score', 'Metacritic Score', 'IMDb Votes') with an empty string.</a:t>
            </a:r>
          </a:p>
          <a:p>
            <a:pPr marL="285750" indent="-285750">
              <a:buFont typeface="Arial" panose="020B0604020202020204" pitchFamily="34" charset="0"/>
              <a:buChar char="•"/>
            </a:pPr>
            <a:r>
              <a:rPr lang="en-PH" sz="1600" i="0" dirty="0">
                <a:solidFill>
                  <a:schemeClr val="bg1"/>
                </a:solidFill>
                <a:effectLst/>
                <a:latin typeface="+mj-lt"/>
              </a:rPr>
              <a:t>Dropped unnecessary columns ('Netflix Link', 'IMDb Link', 'Tags', 'Writer', 'Summary', 'Image', 'Poster', '</a:t>
            </a:r>
            <a:r>
              <a:rPr lang="en-PH" sz="1600" i="0" dirty="0" err="1">
                <a:solidFill>
                  <a:schemeClr val="bg1"/>
                </a:solidFill>
                <a:effectLst/>
                <a:latin typeface="+mj-lt"/>
              </a:rPr>
              <a:t>TMDb</a:t>
            </a:r>
            <a:r>
              <a:rPr lang="en-PH" sz="1600" i="0" dirty="0">
                <a:solidFill>
                  <a:schemeClr val="bg1"/>
                </a:solidFill>
                <a:effectLst/>
                <a:latin typeface="+mj-lt"/>
              </a:rPr>
              <a:t> Trailer', 'Trailer Site').</a:t>
            </a:r>
          </a:p>
          <a:p>
            <a:pPr marL="285750" indent="-285750">
              <a:buFont typeface="Arial" panose="020B0604020202020204" pitchFamily="34" charset="0"/>
              <a:buChar char="•"/>
            </a:pPr>
            <a:r>
              <a:rPr lang="en-PH" sz="1600" i="0" dirty="0">
                <a:solidFill>
                  <a:schemeClr val="bg1"/>
                </a:solidFill>
                <a:effectLst/>
                <a:latin typeface="+mj-lt"/>
              </a:rPr>
              <a:t>Date Columns Processing</a:t>
            </a:r>
          </a:p>
          <a:p>
            <a:pPr marL="285750" indent="-285750">
              <a:buFont typeface="Arial" panose="020B0604020202020204" pitchFamily="34" charset="0"/>
              <a:buChar char="•"/>
            </a:pPr>
            <a:r>
              <a:rPr lang="en-PH" sz="1600" i="0" dirty="0">
                <a:solidFill>
                  <a:schemeClr val="bg1"/>
                </a:solidFill>
                <a:effectLst/>
                <a:latin typeface="+mj-lt"/>
              </a:rPr>
              <a:t>Awards Handling</a:t>
            </a:r>
          </a:p>
          <a:p>
            <a:pPr marL="285750" indent="-285750">
              <a:buFont typeface="Arial" panose="020B0604020202020204" pitchFamily="34" charset="0"/>
              <a:buChar char="•"/>
            </a:pPr>
            <a:r>
              <a:rPr lang="en-PH" sz="1600" i="0" dirty="0">
                <a:solidFill>
                  <a:schemeClr val="bg1"/>
                </a:solidFill>
                <a:effectLst/>
                <a:latin typeface="+mj-lt"/>
              </a:rPr>
              <a:t>Box-office Handling</a:t>
            </a:r>
          </a:p>
          <a:p>
            <a:pPr marL="285750" indent="-285750">
              <a:buFont typeface="Arial" panose="020B0604020202020204" pitchFamily="34" charset="0"/>
              <a:buChar char="•"/>
            </a:pPr>
            <a:r>
              <a:rPr lang="en-PH" sz="1600" i="0" dirty="0">
                <a:solidFill>
                  <a:schemeClr val="bg1"/>
                </a:solidFill>
                <a:effectLst/>
                <a:latin typeface="+mj-lt"/>
              </a:rPr>
              <a:t>Runtime Handling</a:t>
            </a:r>
          </a:p>
        </p:txBody>
      </p:sp>
    </p:spTree>
    <p:extLst>
      <p:ext uri="{BB962C8B-B14F-4D97-AF65-F5344CB8AC3E}">
        <p14:creationId xmlns:p14="http://schemas.microsoft.com/office/powerpoint/2010/main" val="3957459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Data Exploration</a:t>
            </a:r>
          </a:p>
        </p:txBody>
      </p:sp>
      <p:pic>
        <p:nvPicPr>
          <p:cNvPr id="6" name="Picture 5">
            <a:extLst>
              <a:ext uri="{FF2B5EF4-FFF2-40B4-BE49-F238E27FC236}">
                <a16:creationId xmlns:a16="http://schemas.microsoft.com/office/drawing/2014/main" id="{EBF70514-012E-F32A-E073-7034916ED596}"/>
              </a:ext>
            </a:extLst>
          </p:cNvPr>
          <p:cNvPicPr>
            <a:picLocks noChangeAspect="1"/>
          </p:cNvPicPr>
          <p:nvPr/>
        </p:nvPicPr>
        <p:blipFill>
          <a:blip r:embed="rId2"/>
          <a:stretch>
            <a:fillRect/>
          </a:stretch>
        </p:blipFill>
        <p:spPr>
          <a:xfrm>
            <a:off x="550416" y="1537776"/>
            <a:ext cx="2524675" cy="3432238"/>
          </a:xfrm>
          <a:prstGeom prst="rect">
            <a:avLst/>
          </a:prstGeom>
        </p:spPr>
      </p:pic>
      <p:pic>
        <p:nvPicPr>
          <p:cNvPr id="8" name="Picture 7">
            <a:extLst>
              <a:ext uri="{FF2B5EF4-FFF2-40B4-BE49-F238E27FC236}">
                <a16:creationId xmlns:a16="http://schemas.microsoft.com/office/drawing/2014/main" id="{F541001F-23D2-B953-6113-9D8133A938F7}"/>
              </a:ext>
            </a:extLst>
          </p:cNvPr>
          <p:cNvPicPr>
            <a:picLocks noChangeAspect="1"/>
          </p:cNvPicPr>
          <p:nvPr/>
        </p:nvPicPr>
        <p:blipFill>
          <a:blip r:embed="rId3"/>
          <a:stretch>
            <a:fillRect/>
          </a:stretch>
        </p:blipFill>
        <p:spPr>
          <a:xfrm>
            <a:off x="3207930" y="1537776"/>
            <a:ext cx="1608376" cy="3433353"/>
          </a:xfrm>
          <a:prstGeom prst="rect">
            <a:avLst/>
          </a:prstGeom>
        </p:spPr>
      </p:pic>
      <p:pic>
        <p:nvPicPr>
          <p:cNvPr id="10" name="Picture 9">
            <a:extLst>
              <a:ext uri="{FF2B5EF4-FFF2-40B4-BE49-F238E27FC236}">
                <a16:creationId xmlns:a16="http://schemas.microsoft.com/office/drawing/2014/main" id="{3B70225E-C2BA-D41F-B351-A06B74F356BF}"/>
              </a:ext>
            </a:extLst>
          </p:cNvPr>
          <p:cNvPicPr>
            <a:picLocks noChangeAspect="1"/>
          </p:cNvPicPr>
          <p:nvPr/>
        </p:nvPicPr>
        <p:blipFill>
          <a:blip r:embed="rId4"/>
          <a:stretch>
            <a:fillRect/>
          </a:stretch>
        </p:blipFill>
        <p:spPr>
          <a:xfrm>
            <a:off x="4949145" y="1537776"/>
            <a:ext cx="5435947" cy="3432238"/>
          </a:xfrm>
          <a:prstGeom prst="rect">
            <a:avLst/>
          </a:prstGeom>
        </p:spPr>
      </p:pic>
      <p:sp>
        <p:nvSpPr>
          <p:cNvPr id="11" name="CuadroTexto 39">
            <a:extLst>
              <a:ext uri="{FF2B5EF4-FFF2-40B4-BE49-F238E27FC236}">
                <a16:creationId xmlns:a16="http://schemas.microsoft.com/office/drawing/2014/main" id="{5A79E836-E108-19FD-05C2-DC0B59D0FF9A}"/>
              </a:ext>
            </a:extLst>
          </p:cNvPr>
          <p:cNvSpPr txBox="1"/>
          <p:nvPr/>
        </p:nvSpPr>
        <p:spPr>
          <a:xfrm>
            <a:off x="7239836" y="4996313"/>
            <a:ext cx="854563" cy="276999"/>
          </a:xfrm>
          <a:prstGeom prst="rect">
            <a:avLst/>
          </a:prstGeom>
          <a:noFill/>
        </p:spPr>
        <p:txBody>
          <a:bodyPr wrap="square" rtlCol="0">
            <a:spAutoFit/>
          </a:bodyPr>
          <a:lstStyle/>
          <a:p>
            <a:r>
              <a:rPr lang="en-US" sz="1200" dirty="0" err="1">
                <a:solidFill>
                  <a:schemeClr val="bg1"/>
                </a:solidFill>
              </a:rPr>
              <a:t>df.head</a:t>
            </a:r>
            <a:r>
              <a:rPr lang="en-US" sz="1200" dirty="0">
                <a:solidFill>
                  <a:schemeClr val="bg1"/>
                </a:solidFill>
              </a:rPr>
              <a:t>(5)</a:t>
            </a:r>
          </a:p>
        </p:txBody>
      </p:sp>
      <p:sp>
        <p:nvSpPr>
          <p:cNvPr id="12" name="CuadroTexto 39">
            <a:extLst>
              <a:ext uri="{FF2B5EF4-FFF2-40B4-BE49-F238E27FC236}">
                <a16:creationId xmlns:a16="http://schemas.microsoft.com/office/drawing/2014/main" id="{DDC47288-B571-78D7-EDC9-11606B8A35C3}"/>
              </a:ext>
            </a:extLst>
          </p:cNvPr>
          <p:cNvSpPr txBox="1"/>
          <p:nvPr/>
        </p:nvSpPr>
        <p:spPr>
          <a:xfrm>
            <a:off x="3584836" y="4970014"/>
            <a:ext cx="959243" cy="276999"/>
          </a:xfrm>
          <a:prstGeom prst="rect">
            <a:avLst/>
          </a:prstGeom>
          <a:noFill/>
        </p:spPr>
        <p:txBody>
          <a:bodyPr wrap="square" rtlCol="0">
            <a:spAutoFit/>
          </a:bodyPr>
          <a:lstStyle/>
          <a:p>
            <a:r>
              <a:rPr lang="en-US" sz="1200" dirty="0" err="1">
                <a:solidFill>
                  <a:schemeClr val="bg1"/>
                </a:solidFill>
              </a:rPr>
              <a:t>df.nunique</a:t>
            </a:r>
            <a:r>
              <a:rPr lang="en-US" sz="1200" dirty="0">
                <a:solidFill>
                  <a:schemeClr val="bg1"/>
                </a:solidFill>
              </a:rPr>
              <a:t>()</a:t>
            </a:r>
          </a:p>
        </p:txBody>
      </p:sp>
      <p:sp>
        <p:nvSpPr>
          <p:cNvPr id="13" name="CuadroTexto 39">
            <a:extLst>
              <a:ext uri="{FF2B5EF4-FFF2-40B4-BE49-F238E27FC236}">
                <a16:creationId xmlns:a16="http://schemas.microsoft.com/office/drawing/2014/main" id="{3A57DC99-C64B-0851-ED97-36CC7EA31517}"/>
              </a:ext>
            </a:extLst>
          </p:cNvPr>
          <p:cNvSpPr txBox="1"/>
          <p:nvPr/>
        </p:nvSpPr>
        <p:spPr>
          <a:xfrm>
            <a:off x="1385471" y="4996312"/>
            <a:ext cx="854563" cy="276999"/>
          </a:xfrm>
          <a:prstGeom prst="rect">
            <a:avLst/>
          </a:prstGeom>
          <a:noFill/>
        </p:spPr>
        <p:txBody>
          <a:bodyPr wrap="square" rtlCol="0">
            <a:spAutoFit/>
          </a:bodyPr>
          <a:lstStyle/>
          <a:p>
            <a:r>
              <a:rPr lang="en-US" sz="1200" dirty="0">
                <a:solidFill>
                  <a:schemeClr val="bg1"/>
                </a:solidFill>
              </a:rPr>
              <a:t>df.info</a:t>
            </a:r>
          </a:p>
        </p:txBody>
      </p:sp>
    </p:spTree>
    <p:extLst>
      <p:ext uri="{BB962C8B-B14F-4D97-AF65-F5344CB8AC3E}">
        <p14:creationId xmlns:p14="http://schemas.microsoft.com/office/powerpoint/2010/main" val="1966169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A7FE20-AB7F-8A74-A605-8B8E4266763A}"/>
              </a:ext>
            </a:extLst>
          </p:cNvPr>
          <p:cNvPicPr>
            <a:picLocks noChangeAspect="1"/>
          </p:cNvPicPr>
          <p:nvPr/>
        </p:nvPicPr>
        <p:blipFill>
          <a:blip r:embed="rId2"/>
          <a:stretch>
            <a:fillRect/>
          </a:stretch>
        </p:blipFill>
        <p:spPr>
          <a:xfrm>
            <a:off x="600142" y="778211"/>
            <a:ext cx="2114325" cy="4717915"/>
          </a:xfrm>
          <a:prstGeom prst="rect">
            <a:avLst/>
          </a:prstGeom>
        </p:spPr>
      </p:pic>
      <p:sp>
        <p:nvSpPr>
          <p:cNvPr id="3" name="CuadroTexto 39">
            <a:extLst>
              <a:ext uri="{FF2B5EF4-FFF2-40B4-BE49-F238E27FC236}">
                <a16:creationId xmlns:a16="http://schemas.microsoft.com/office/drawing/2014/main" id="{CECFAB45-5FD1-BF48-D019-E906B28B4944}"/>
              </a:ext>
            </a:extLst>
          </p:cNvPr>
          <p:cNvSpPr txBox="1"/>
          <p:nvPr/>
        </p:nvSpPr>
        <p:spPr>
          <a:xfrm>
            <a:off x="737427" y="5490496"/>
            <a:ext cx="1308161" cy="276999"/>
          </a:xfrm>
          <a:prstGeom prst="rect">
            <a:avLst/>
          </a:prstGeom>
          <a:noFill/>
        </p:spPr>
        <p:txBody>
          <a:bodyPr wrap="square" rtlCol="0">
            <a:spAutoFit/>
          </a:bodyPr>
          <a:lstStyle/>
          <a:p>
            <a:r>
              <a:rPr lang="en-US" sz="1200" dirty="0">
                <a:solidFill>
                  <a:schemeClr val="bg1"/>
                </a:solidFill>
              </a:rPr>
              <a:t>df.isnull().sum()</a:t>
            </a:r>
          </a:p>
        </p:txBody>
      </p:sp>
      <p:pic>
        <p:nvPicPr>
          <p:cNvPr id="4" name="Picture 3">
            <a:extLst>
              <a:ext uri="{FF2B5EF4-FFF2-40B4-BE49-F238E27FC236}">
                <a16:creationId xmlns:a16="http://schemas.microsoft.com/office/drawing/2014/main" id="{B41033AE-F433-D21F-2506-0422B6108BE5}"/>
              </a:ext>
            </a:extLst>
          </p:cNvPr>
          <p:cNvPicPr>
            <a:picLocks noChangeAspect="1"/>
          </p:cNvPicPr>
          <p:nvPr/>
        </p:nvPicPr>
        <p:blipFill>
          <a:blip r:embed="rId3"/>
          <a:stretch>
            <a:fillRect/>
          </a:stretch>
        </p:blipFill>
        <p:spPr>
          <a:xfrm>
            <a:off x="2900463" y="778211"/>
            <a:ext cx="5990618" cy="4712285"/>
          </a:xfrm>
          <a:prstGeom prst="rect">
            <a:avLst/>
          </a:prstGeom>
        </p:spPr>
      </p:pic>
      <p:sp>
        <p:nvSpPr>
          <p:cNvPr id="5" name="CuadroTexto 39">
            <a:extLst>
              <a:ext uri="{FF2B5EF4-FFF2-40B4-BE49-F238E27FC236}">
                <a16:creationId xmlns:a16="http://schemas.microsoft.com/office/drawing/2014/main" id="{E8DF635A-EF96-8DD3-9A5B-07385D14457F}"/>
              </a:ext>
            </a:extLst>
          </p:cNvPr>
          <p:cNvSpPr txBox="1"/>
          <p:nvPr/>
        </p:nvSpPr>
        <p:spPr>
          <a:xfrm>
            <a:off x="5026398" y="5490495"/>
            <a:ext cx="1069602" cy="276999"/>
          </a:xfrm>
          <a:prstGeom prst="rect">
            <a:avLst/>
          </a:prstGeom>
          <a:noFill/>
        </p:spPr>
        <p:txBody>
          <a:bodyPr wrap="square" rtlCol="0">
            <a:spAutoFit/>
          </a:bodyPr>
          <a:lstStyle/>
          <a:p>
            <a:r>
              <a:rPr lang="en-US" sz="1200" dirty="0">
                <a:solidFill>
                  <a:schemeClr val="bg1"/>
                </a:solidFill>
              </a:rPr>
              <a:t>Data Clean-up</a:t>
            </a:r>
          </a:p>
        </p:txBody>
      </p:sp>
      <p:pic>
        <p:nvPicPr>
          <p:cNvPr id="6" name="Picture 5">
            <a:extLst>
              <a:ext uri="{FF2B5EF4-FFF2-40B4-BE49-F238E27FC236}">
                <a16:creationId xmlns:a16="http://schemas.microsoft.com/office/drawing/2014/main" id="{33574AC6-3907-AA57-9082-E04542841584}"/>
              </a:ext>
            </a:extLst>
          </p:cNvPr>
          <p:cNvPicPr>
            <a:picLocks noChangeAspect="1"/>
          </p:cNvPicPr>
          <p:nvPr/>
        </p:nvPicPr>
        <p:blipFill>
          <a:blip r:embed="rId4"/>
          <a:stretch>
            <a:fillRect/>
          </a:stretch>
        </p:blipFill>
        <p:spPr>
          <a:xfrm>
            <a:off x="9146803" y="772097"/>
            <a:ext cx="2054338" cy="4724030"/>
          </a:xfrm>
          <a:prstGeom prst="rect">
            <a:avLst/>
          </a:prstGeom>
        </p:spPr>
      </p:pic>
      <p:sp>
        <p:nvSpPr>
          <p:cNvPr id="7" name="CuadroTexto 39">
            <a:extLst>
              <a:ext uri="{FF2B5EF4-FFF2-40B4-BE49-F238E27FC236}">
                <a16:creationId xmlns:a16="http://schemas.microsoft.com/office/drawing/2014/main" id="{51433696-C862-58AF-E67E-EB1A905AC1EE}"/>
              </a:ext>
            </a:extLst>
          </p:cNvPr>
          <p:cNvSpPr txBox="1"/>
          <p:nvPr/>
        </p:nvSpPr>
        <p:spPr>
          <a:xfrm>
            <a:off x="600142" y="495098"/>
            <a:ext cx="1308161" cy="276999"/>
          </a:xfrm>
          <a:prstGeom prst="rect">
            <a:avLst/>
          </a:prstGeom>
          <a:noFill/>
        </p:spPr>
        <p:txBody>
          <a:bodyPr wrap="square" rtlCol="0">
            <a:spAutoFit/>
          </a:bodyPr>
          <a:lstStyle/>
          <a:p>
            <a:r>
              <a:rPr lang="en-US" sz="1200" dirty="0">
                <a:solidFill>
                  <a:schemeClr val="bg1"/>
                </a:solidFill>
              </a:rPr>
              <a:t>Pre-cleanup</a:t>
            </a:r>
          </a:p>
        </p:txBody>
      </p:sp>
      <p:sp>
        <p:nvSpPr>
          <p:cNvPr id="8" name="CuadroTexto 39">
            <a:extLst>
              <a:ext uri="{FF2B5EF4-FFF2-40B4-BE49-F238E27FC236}">
                <a16:creationId xmlns:a16="http://schemas.microsoft.com/office/drawing/2014/main" id="{B5E3847F-D1DA-AE31-2EA3-2480FBE41CAF}"/>
              </a:ext>
            </a:extLst>
          </p:cNvPr>
          <p:cNvSpPr txBox="1"/>
          <p:nvPr/>
        </p:nvSpPr>
        <p:spPr>
          <a:xfrm>
            <a:off x="9892980" y="495097"/>
            <a:ext cx="1308161" cy="276999"/>
          </a:xfrm>
          <a:prstGeom prst="rect">
            <a:avLst/>
          </a:prstGeom>
          <a:noFill/>
        </p:spPr>
        <p:txBody>
          <a:bodyPr wrap="square" rtlCol="0">
            <a:spAutoFit/>
          </a:bodyPr>
          <a:lstStyle/>
          <a:p>
            <a:r>
              <a:rPr lang="en-US" sz="1200" dirty="0">
                <a:solidFill>
                  <a:schemeClr val="bg1"/>
                </a:solidFill>
              </a:rPr>
              <a:t>Post clean-up</a:t>
            </a:r>
          </a:p>
        </p:txBody>
      </p:sp>
      <p:sp>
        <p:nvSpPr>
          <p:cNvPr id="9" name="CuadroTexto 39">
            <a:extLst>
              <a:ext uri="{FF2B5EF4-FFF2-40B4-BE49-F238E27FC236}">
                <a16:creationId xmlns:a16="http://schemas.microsoft.com/office/drawing/2014/main" id="{4D76FB8E-2C6D-FC14-ADEC-B77DC4136857}"/>
              </a:ext>
            </a:extLst>
          </p:cNvPr>
          <p:cNvSpPr txBox="1"/>
          <p:nvPr/>
        </p:nvSpPr>
        <p:spPr>
          <a:xfrm>
            <a:off x="9634541" y="5490495"/>
            <a:ext cx="1308161" cy="276999"/>
          </a:xfrm>
          <a:prstGeom prst="rect">
            <a:avLst/>
          </a:prstGeom>
          <a:noFill/>
        </p:spPr>
        <p:txBody>
          <a:bodyPr wrap="square" rtlCol="0">
            <a:spAutoFit/>
          </a:bodyPr>
          <a:lstStyle/>
          <a:p>
            <a:r>
              <a:rPr lang="en-US" sz="1200" dirty="0">
                <a:solidFill>
                  <a:schemeClr val="bg1"/>
                </a:solidFill>
              </a:rPr>
              <a:t>df.isnull().sum()</a:t>
            </a:r>
          </a:p>
        </p:txBody>
      </p:sp>
    </p:spTree>
    <p:extLst>
      <p:ext uri="{BB962C8B-B14F-4D97-AF65-F5344CB8AC3E}">
        <p14:creationId xmlns:p14="http://schemas.microsoft.com/office/powerpoint/2010/main" val="2971603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movie&#10;&#10;Description automatically generated">
            <a:extLst>
              <a:ext uri="{FF2B5EF4-FFF2-40B4-BE49-F238E27FC236}">
                <a16:creationId xmlns:a16="http://schemas.microsoft.com/office/drawing/2014/main" id="{54437B89-D8F6-3C98-1C2F-9F740E0C93A2}"/>
              </a:ext>
            </a:extLst>
          </p:cNvPr>
          <p:cNvPicPr>
            <a:picLocks noChangeAspect="1"/>
          </p:cNvPicPr>
          <p:nvPr/>
        </p:nvPicPr>
        <p:blipFill rotWithShape="1">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55" t="21337" r="4905"/>
          <a:stretch/>
        </p:blipFill>
        <p:spPr>
          <a:xfrm>
            <a:off x="863672" y="861544"/>
            <a:ext cx="11328328" cy="5758883"/>
          </a:xfrm>
          <a:prstGeom prst="rect">
            <a:avLst/>
          </a:prstGeom>
        </p:spPr>
      </p:pic>
      <p:sp>
        <p:nvSpPr>
          <p:cNvPr id="23" name="TextBox 19">
            <a:extLst>
              <a:ext uri="{FF2B5EF4-FFF2-40B4-BE49-F238E27FC236}">
                <a16:creationId xmlns:a16="http://schemas.microsoft.com/office/drawing/2014/main" id="{7C34AA1A-2AA0-4F33-9003-37259AB66C1A}"/>
              </a:ext>
            </a:extLst>
          </p:cNvPr>
          <p:cNvSpPr txBox="1"/>
          <p:nvPr/>
        </p:nvSpPr>
        <p:spPr>
          <a:xfrm>
            <a:off x="798513" y="2075919"/>
            <a:ext cx="3903826" cy="646331"/>
          </a:xfrm>
          <a:prstGeom prst="rect">
            <a:avLst/>
          </a:prstGeom>
          <a:noFill/>
        </p:spPr>
        <p:txBody>
          <a:bodyPr wrap="none" rtlCol="0">
            <a:spAutoFit/>
          </a:bodyPr>
          <a:lstStyle/>
          <a:p>
            <a:r>
              <a:rPr lang="en-IN" sz="3600" b="1" dirty="0">
                <a:solidFill>
                  <a:schemeClr val="bg1"/>
                </a:solidFill>
                <a:latin typeface="Helvetica" pitchFamily="34" charset="0"/>
                <a:cs typeface="Helvetica" pitchFamily="34" charset="0"/>
              </a:rPr>
              <a:t>Stats and Trends</a:t>
            </a:r>
          </a:p>
        </p:txBody>
      </p:sp>
      <p:grpSp>
        <p:nvGrpSpPr>
          <p:cNvPr id="27" name="Grupo 26"/>
          <p:cNvGrpSpPr/>
          <p:nvPr/>
        </p:nvGrpSpPr>
        <p:grpSpPr>
          <a:xfrm>
            <a:off x="10406955" y="294187"/>
            <a:ext cx="1370708" cy="372563"/>
            <a:chOff x="10406955" y="294187"/>
            <a:chExt cx="1370708" cy="372563"/>
          </a:xfrm>
        </p:grpSpPr>
        <p:pic>
          <p:nvPicPr>
            <p:cNvPr id="28" name="Picture 2" descr="Netflix smileu profile icon&quot; by Norbert-Sloth | Redbubble"/>
            <p:cNvPicPr>
              <a:picLocks noChangeAspect="1" noChangeArrowheads="1"/>
            </p:cNvPicPr>
            <p:nvPr/>
          </p:nvPicPr>
          <p:blipFill>
            <a:blip r:embed="rId4"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9" name="Triángulo isósceles 28"/>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1"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2" name="Elipse 31"/>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grpSp>
        <p:nvGrpSpPr>
          <p:cNvPr id="33" name="Grupo 32"/>
          <p:cNvGrpSpPr/>
          <p:nvPr/>
        </p:nvGrpSpPr>
        <p:grpSpPr>
          <a:xfrm>
            <a:off x="954101" y="1677362"/>
            <a:ext cx="300259" cy="406668"/>
            <a:chOff x="954101" y="1677362"/>
            <a:chExt cx="300259" cy="406668"/>
          </a:xfrm>
        </p:grpSpPr>
        <p:sp>
          <p:nvSpPr>
            <p:cNvPr id="34" name="Rectangle 1">
              <a:extLst>
                <a:ext uri="{FF2B5EF4-FFF2-40B4-BE49-F238E27FC236}">
                  <a16:creationId xmlns:a16="http://schemas.microsoft.com/office/drawing/2014/main" id="{4381F7BA-F038-4980-9BDD-366BB60E53F7}"/>
                </a:ext>
              </a:extLst>
            </p:cNvPr>
            <p:cNvSpPr/>
            <p:nvPr/>
          </p:nvSpPr>
          <p:spPr>
            <a:xfrm>
              <a:off x="954101"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5F428437-D0E8-4A5E-8F0D-779EDE699849}"/>
                </a:ext>
              </a:extLst>
            </p:cNvPr>
            <p:cNvSpPr/>
            <p:nvPr/>
          </p:nvSpPr>
          <p:spPr>
            <a:xfrm>
              <a:off x="1160763"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arallelogram 3">
              <a:extLst>
                <a:ext uri="{FF2B5EF4-FFF2-40B4-BE49-F238E27FC236}">
                  <a16:creationId xmlns:a16="http://schemas.microsoft.com/office/drawing/2014/main" id="{D4C674BA-36C1-4ADC-8EA0-748BD1C41583}"/>
                </a:ext>
              </a:extLst>
            </p:cNvPr>
            <p:cNvSpPr/>
            <p:nvPr/>
          </p:nvSpPr>
          <p:spPr>
            <a:xfrm flipH="1">
              <a:off x="954101" y="1677362"/>
              <a:ext cx="300259" cy="406668"/>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CuadroTexto 37"/>
          <p:cNvSpPr txBox="1"/>
          <p:nvPr/>
        </p:nvSpPr>
        <p:spPr>
          <a:xfrm>
            <a:off x="824810" y="2560468"/>
            <a:ext cx="1455937" cy="369332"/>
          </a:xfrm>
          <a:prstGeom prst="rect">
            <a:avLst/>
          </a:prstGeom>
          <a:noFill/>
        </p:spPr>
        <p:txBody>
          <a:bodyPr wrap="square" rtlCol="0">
            <a:spAutoFit/>
          </a:bodyPr>
          <a:lstStyle/>
          <a:p>
            <a:r>
              <a:rPr lang="en-US" dirty="0">
                <a:solidFill>
                  <a:schemeClr val="accent6"/>
                </a:solidFill>
              </a:rPr>
              <a:t>70% for you</a:t>
            </a:r>
          </a:p>
        </p:txBody>
      </p:sp>
      <p:sp>
        <p:nvSpPr>
          <p:cNvPr id="39" name="Rectángulo 38"/>
          <p:cNvSpPr/>
          <p:nvPr/>
        </p:nvSpPr>
        <p:spPr>
          <a:xfrm>
            <a:off x="2126055" y="2630231"/>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40" name="CuadroTexto 39"/>
          <p:cNvSpPr txBox="1"/>
          <p:nvPr/>
        </p:nvSpPr>
        <p:spPr>
          <a:xfrm>
            <a:off x="2651316" y="2587323"/>
            <a:ext cx="1455937" cy="369332"/>
          </a:xfrm>
          <a:prstGeom prst="rect">
            <a:avLst/>
          </a:prstGeom>
          <a:noFill/>
        </p:spPr>
        <p:txBody>
          <a:bodyPr wrap="square" rtlCol="0">
            <a:spAutoFit/>
          </a:bodyPr>
          <a:lstStyle/>
          <a:p>
            <a:r>
              <a:rPr lang="en-US" dirty="0">
                <a:solidFill>
                  <a:schemeClr val="bg1"/>
                </a:solidFill>
              </a:rPr>
              <a:t>2023</a:t>
            </a:r>
          </a:p>
        </p:txBody>
      </p:sp>
    </p:spTree>
    <p:extLst>
      <p:ext uri="{BB962C8B-B14F-4D97-AF65-F5344CB8AC3E}">
        <p14:creationId xmlns:p14="http://schemas.microsoft.com/office/powerpoint/2010/main" val="1835173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Correlation Matrix</a:t>
            </a:r>
            <a:endParaRPr lang="en-US" sz="2400" dirty="0">
              <a:solidFill>
                <a:schemeClr val="bg1"/>
              </a:solidFill>
              <a:latin typeface="Helvetica" pitchFamily="34" charset="0"/>
              <a:cs typeface="Helvetica" pitchFamily="34" charset="0"/>
            </a:endParaRPr>
          </a:p>
        </p:txBody>
      </p:sp>
      <p:sp>
        <p:nvSpPr>
          <p:cNvPr id="7" name="TextBox 47">
            <a:extLst>
              <a:ext uri="{FF2B5EF4-FFF2-40B4-BE49-F238E27FC236}">
                <a16:creationId xmlns:a16="http://schemas.microsoft.com/office/drawing/2014/main" id="{4DAB3626-9063-9A2B-5A8C-067F7502F36A}"/>
              </a:ext>
            </a:extLst>
          </p:cNvPr>
          <p:cNvSpPr txBox="1"/>
          <p:nvPr/>
        </p:nvSpPr>
        <p:spPr>
          <a:xfrm>
            <a:off x="701337" y="1539810"/>
            <a:ext cx="3905564" cy="3539430"/>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1"/>
                </a:solidFill>
                <a:latin typeface="+mj-lt"/>
              </a:rPr>
              <a:t>The resulting heatmap provides a visual representation of how strongly or weakly numerical variables in the dataset are correlated. </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The color intensity and the numerical values help interpret the direction (positive or negative) and strength of the correlations. </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The heatmap is a valuable tool for identifying patterns and dependencies among numerical features in the dataset.</a:t>
            </a:r>
          </a:p>
          <a:p>
            <a:pPr marL="285750" indent="-285750" algn="just">
              <a:buFont typeface="Arial" panose="020B0604020202020204" pitchFamily="34" charset="0"/>
              <a:buChar char="•"/>
            </a:pPr>
            <a:endParaRPr lang="en-US" sz="1600" dirty="0">
              <a:solidFill>
                <a:schemeClr val="bg1"/>
              </a:solidFill>
              <a:latin typeface="+mj-lt"/>
            </a:endParaRPr>
          </a:p>
        </p:txBody>
      </p:sp>
      <p:pic>
        <p:nvPicPr>
          <p:cNvPr id="10" name="Picture 9">
            <a:extLst>
              <a:ext uri="{FF2B5EF4-FFF2-40B4-BE49-F238E27FC236}">
                <a16:creationId xmlns:a16="http://schemas.microsoft.com/office/drawing/2014/main" id="{7CDB956B-6719-C63E-ABFC-0985609E5F47}"/>
              </a:ext>
            </a:extLst>
          </p:cNvPr>
          <p:cNvPicPr>
            <a:picLocks noChangeAspect="1"/>
          </p:cNvPicPr>
          <p:nvPr/>
        </p:nvPicPr>
        <p:blipFill>
          <a:blip r:embed="rId2"/>
          <a:stretch>
            <a:fillRect/>
          </a:stretch>
        </p:blipFill>
        <p:spPr>
          <a:xfrm>
            <a:off x="5384033" y="1537776"/>
            <a:ext cx="6146300" cy="4786243"/>
          </a:xfrm>
          <a:prstGeom prst="rect">
            <a:avLst/>
          </a:prstGeom>
        </p:spPr>
      </p:pic>
    </p:spTree>
    <p:extLst>
      <p:ext uri="{BB962C8B-B14F-4D97-AF65-F5344CB8AC3E}">
        <p14:creationId xmlns:p14="http://schemas.microsoft.com/office/powerpoint/2010/main" val="147972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Runtime Analysis</a:t>
            </a:r>
            <a:endParaRPr lang="en-US" sz="2400" dirty="0">
              <a:solidFill>
                <a:schemeClr val="bg1"/>
              </a:solidFill>
              <a:latin typeface="Helvetica" pitchFamily="34" charset="0"/>
              <a:cs typeface="Helvetica" pitchFamily="34" charset="0"/>
            </a:endParaRPr>
          </a:p>
        </p:txBody>
      </p:sp>
      <p:pic>
        <p:nvPicPr>
          <p:cNvPr id="6" name="Picture 5">
            <a:extLst>
              <a:ext uri="{FF2B5EF4-FFF2-40B4-BE49-F238E27FC236}">
                <a16:creationId xmlns:a16="http://schemas.microsoft.com/office/drawing/2014/main" id="{40A663D4-D9ED-9B36-EE35-C0BEE98C42B6}"/>
              </a:ext>
            </a:extLst>
          </p:cNvPr>
          <p:cNvPicPr>
            <a:picLocks noChangeAspect="1"/>
          </p:cNvPicPr>
          <p:nvPr/>
        </p:nvPicPr>
        <p:blipFill>
          <a:blip r:embed="rId3"/>
          <a:stretch>
            <a:fillRect/>
          </a:stretch>
        </p:blipFill>
        <p:spPr>
          <a:xfrm>
            <a:off x="4611194" y="1537776"/>
            <a:ext cx="7128126" cy="4754880"/>
          </a:xfrm>
          <a:prstGeom prst="rect">
            <a:avLst/>
          </a:prstGeom>
        </p:spPr>
      </p:pic>
      <p:sp>
        <p:nvSpPr>
          <p:cNvPr id="7" name="TextBox 47">
            <a:extLst>
              <a:ext uri="{FF2B5EF4-FFF2-40B4-BE49-F238E27FC236}">
                <a16:creationId xmlns:a16="http://schemas.microsoft.com/office/drawing/2014/main" id="{F91B9431-8985-1150-681A-205B0F6FF668}"/>
              </a:ext>
            </a:extLst>
          </p:cNvPr>
          <p:cNvSpPr txBox="1"/>
          <p:nvPr/>
        </p:nvSpPr>
        <p:spPr>
          <a:xfrm>
            <a:off x="625876" y="1659285"/>
            <a:ext cx="3905564" cy="1815882"/>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1"/>
                </a:solidFill>
                <a:latin typeface="+mj-lt"/>
              </a:rPr>
              <a:t>As the movie release date in the dataset goes back to 1920’s we take the movies only after 2000 to understand the movie watchers' pattern and the strategy of movie/tv series acquisition employed by Netflix when it comes to Run times   </a:t>
            </a:r>
          </a:p>
          <a:p>
            <a:pPr marL="285750" indent="-285750" algn="just">
              <a:buFont typeface="Arial" panose="020B0604020202020204" pitchFamily="34" charset="0"/>
              <a:buChar char="•"/>
            </a:pPr>
            <a:endParaRPr lang="en-US" sz="1600" dirty="0">
              <a:solidFill>
                <a:schemeClr val="bg1"/>
              </a:solidFill>
              <a:latin typeface="+mj-lt"/>
            </a:endParaRPr>
          </a:p>
        </p:txBody>
      </p:sp>
    </p:spTree>
    <p:extLst>
      <p:ext uri="{BB962C8B-B14F-4D97-AF65-F5344CB8AC3E}">
        <p14:creationId xmlns:p14="http://schemas.microsoft.com/office/powerpoint/2010/main" val="564439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1">
                <a:lumMod val="95000"/>
                <a:lumOff val="5000"/>
              </a:schemeClr>
            </a:gs>
            <a:gs pos="83000">
              <a:schemeClr val="bg1">
                <a:alpha val="0"/>
              </a:schemeClr>
            </a:gs>
          </a:gsLst>
          <a:lin ang="0" scaled="1"/>
        </a:gra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2774</TotalTime>
  <Words>1517</Words>
  <Application>Microsoft Macintosh PowerPoint</Application>
  <PresentationFormat>Widescreen</PresentationFormat>
  <Paragraphs>126</Paragraphs>
  <Slides>24</Slides>
  <Notes>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Denice Celis</dc:creator>
  <cp:lastModifiedBy>Sai Sumanth Devara</cp:lastModifiedBy>
  <cp:revision>138</cp:revision>
  <dcterms:created xsi:type="dcterms:W3CDTF">2021-04-28T10:44:19Z</dcterms:created>
  <dcterms:modified xsi:type="dcterms:W3CDTF">2023-12-07T18:02:50Z</dcterms:modified>
</cp:coreProperties>
</file>